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23"/>
  </p:notesMasterIdLst>
  <p:handoutMasterIdLst>
    <p:handoutMasterId r:id="rId24"/>
  </p:handoutMasterIdLst>
  <p:sldIdLst>
    <p:sldId id="256" r:id="rId3"/>
    <p:sldId id="389" r:id="rId4"/>
    <p:sldId id="520" r:id="rId5"/>
    <p:sldId id="525" r:id="rId6"/>
    <p:sldId id="519" r:id="rId7"/>
    <p:sldId id="516" r:id="rId8"/>
    <p:sldId id="517" r:id="rId9"/>
    <p:sldId id="518" r:id="rId10"/>
    <p:sldId id="521" r:id="rId11"/>
    <p:sldId id="522" r:id="rId12"/>
    <p:sldId id="523" r:id="rId13"/>
    <p:sldId id="526" r:id="rId14"/>
    <p:sldId id="533" r:id="rId15"/>
    <p:sldId id="528" r:id="rId16"/>
    <p:sldId id="529" r:id="rId17"/>
    <p:sldId id="527" r:id="rId18"/>
    <p:sldId id="530" r:id="rId19"/>
    <p:sldId id="532" r:id="rId20"/>
    <p:sldId id="531" r:id="rId21"/>
    <p:sldId id="410" r:id="rId22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911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184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柯竣鑫" userId="aafb410c-60f9-4206-a1c1-8c1e599b5d40" providerId="ADAL" clId="{C24FDECB-68E2-4712-A305-36A8565CA1CD}"/>
    <pc:docChg chg="undo custSel addSld delSld modSld">
      <pc:chgData name="柯竣鑫" userId="aafb410c-60f9-4206-a1c1-8c1e599b5d40" providerId="ADAL" clId="{C24FDECB-68E2-4712-A305-36A8565CA1CD}" dt="2022-01-13T09:22:57.958" v="1307" actId="207"/>
      <pc:docMkLst>
        <pc:docMk/>
      </pc:docMkLst>
      <pc:sldChg chg="modSp">
        <pc:chgData name="柯竣鑫" userId="aafb410c-60f9-4206-a1c1-8c1e599b5d40" providerId="ADAL" clId="{C24FDECB-68E2-4712-A305-36A8565CA1CD}" dt="2022-01-13T08:01:36.495" v="7"/>
        <pc:sldMkLst>
          <pc:docMk/>
          <pc:sldMk cId="0" sldId="256"/>
        </pc:sldMkLst>
        <pc:spChg chg="mod">
          <ac:chgData name="柯竣鑫" userId="aafb410c-60f9-4206-a1c1-8c1e599b5d40" providerId="ADAL" clId="{C24FDECB-68E2-4712-A305-36A8565CA1CD}" dt="2022-01-13T08:01:36.495" v="7"/>
          <ac:spMkLst>
            <pc:docMk/>
            <pc:sldMk cId="0" sldId="256"/>
            <ac:spMk id="7172" creationId="{00000000-0000-0000-0000-000000000000}"/>
          </ac:spMkLst>
        </pc:spChg>
      </pc:sldChg>
      <pc:sldChg chg="delSp modSp">
        <pc:chgData name="柯竣鑫" userId="aafb410c-60f9-4206-a1c1-8c1e599b5d40" providerId="ADAL" clId="{C24FDECB-68E2-4712-A305-36A8565CA1CD}" dt="2022-01-13T08:08:57.739" v="135"/>
        <pc:sldMkLst>
          <pc:docMk/>
          <pc:sldMk cId="0" sldId="389"/>
        </pc:sldMkLst>
        <pc:spChg chg="mod">
          <ac:chgData name="柯竣鑫" userId="aafb410c-60f9-4206-a1c1-8c1e599b5d40" providerId="ADAL" clId="{C24FDECB-68E2-4712-A305-36A8565CA1CD}" dt="2022-01-13T08:08:57.739" v="135"/>
          <ac:spMkLst>
            <pc:docMk/>
            <pc:sldMk cId="0" sldId="389"/>
            <ac:spMk id="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8:08:10.936" v="129" actId="478"/>
          <ac:picMkLst>
            <pc:docMk/>
            <pc:sldMk cId="0" sldId="389"/>
            <ac:picMk id="4" creationId="{CB8BDF7B-56DF-47DC-89FC-914591039082}"/>
          </ac:picMkLst>
        </pc:picChg>
      </pc:sldChg>
      <pc:sldChg chg="modSp">
        <pc:chgData name="柯竣鑫" userId="aafb410c-60f9-4206-a1c1-8c1e599b5d40" providerId="ADAL" clId="{C24FDECB-68E2-4712-A305-36A8565CA1CD}" dt="2022-01-13T09:12:08.316" v="1130" actId="20577"/>
        <pc:sldMkLst>
          <pc:docMk/>
          <pc:sldMk cId="3713101240" sldId="398"/>
        </pc:sldMkLst>
        <pc:spChg chg="mod">
          <ac:chgData name="柯竣鑫" userId="aafb410c-60f9-4206-a1c1-8c1e599b5d40" providerId="ADAL" clId="{C24FDECB-68E2-4712-A305-36A8565CA1CD}" dt="2022-01-13T09:12:08.316" v="1130" actId="20577"/>
          <ac:spMkLst>
            <pc:docMk/>
            <pc:sldMk cId="3713101240" sldId="398"/>
            <ac:spMk id="3" creationId="{00000000-0000-0000-0000-000000000000}"/>
          </ac:spMkLst>
        </pc:spChg>
      </pc:sldChg>
      <pc:sldChg chg="modSp">
        <pc:chgData name="柯竣鑫" userId="aafb410c-60f9-4206-a1c1-8c1e599b5d40" providerId="ADAL" clId="{C24FDECB-68E2-4712-A305-36A8565CA1CD}" dt="2022-01-13T08:23:07.382" v="334" actId="207"/>
        <pc:sldMkLst>
          <pc:docMk/>
          <pc:sldMk cId="3905462286" sldId="399"/>
        </pc:sldMkLst>
        <pc:spChg chg="mod">
          <ac:chgData name="柯竣鑫" userId="aafb410c-60f9-4206-a1c1-8c1e599b5d40" providerId="ADAL" clId="{C24FDECB-68E2-4712-A305-36A8565CA1CD}" dt="2022-01-13T08:23:07.382" v="334" actId="207"/>
          <ac:spMkLst>
            <pc:docMk/>
            <pc:sldMk cId="3905462286" sldId="399"/>
            <ac:spMk id="10243" creationId="{00000000-0000-0000-0000-000000000000}"/>
          </ac:spMkLst>
        </pc:spChg>
      </pc:sldChg>
      <pc:sldChg chg="addSp delSp modSp">
        <pc:chgData name="柯竣鑫" userId="aafb410c-60f9-4206-a1c1-8c1e599b5d40" providerId="ADAL" clId="{C24FDECB-68E2-4712-A305-36A8565CA1CD}" dt="2022-01-13T08:28:07.271" v="385"/>
        <pc:sldMkLst>
          <pc:docMk/>
          <pc:sldMk cId="4228828713" sldId="412"/>
        </pc:sldMkLst>
        <pc:spChg chg="add mod">
          <ac:chgData name="柯竣鑫" userId="aafb410c-60f9-4206-a1c1-8c1e599b5d40" providerId="ADAL" clId="{C24FDECB-68E2-4712-A305-36A8565CA1CD}" dt="2022-01-13T08:23:40.862" v="338" actId="20577"/>
          <ac:spMkLst>
            <pc:docMk/>
            <pc:sldMk cId="4228828713" sldId="412"/>
            <ac:spMk id="3" creationId="{78FBE777-9516-4D3E-AFEB-471174B0FD4D}"/>
          </ac:spMkLst>
        </pc:spChg>
        <pc:spChg chg="del mod">
          <ac:chgData name="柯竣鑫" userId="aafb410c-60f9-4206-a1c1-8c1e599b5d40" providerId="ADAL" clId="{C24FDECB-68E2-4712-A305-36A8565CA1CD}" dt="2022-01-13T08:23:37.005" v="336" actId="478"/>
          <ac:spMkLst>
            <pc:docMk/>
            <pc:sldMk cId="4228828713" sldId="412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28:07.271" v="385"/>
          <ac:spMkLst>
            <pc:docMk/>
            <pc:sldMk cId="4228828713" sldId="412"/>
            <ac:spMk id="10243" creationId="{00000000-0000-0000-0000-000000000000}"/>
          </ac:spMkLst>
        </pc:spChg>
      </pc:sldChg>
      <pc:sldChg chg="del">
        <pc:chgData name="柯竣鑫" userId="aafb410c-60f9-4206-a1c1-8c1e599b5d40" providerId="ADAL" clId="{C24FDECB-68E2-4712-A305-36A8565CA1CD}" dt="2022-01-13T09:09:26.551" v="1098" actId="2696"/>
        <pc:sldMkLst>
          <pc:docMk/>
          <pc:sldMk cId="3974140" sldId="431"/>
        </pc:sldMkLst>
      </pc:sldChg>
      <pc:sldChg chg="del">
        <pc:chgData name="柯竣鑫" userId="aafb410c-60f9-4206-a1c1-8c1e599b5d40" providerId="ADAL" clId="{C24FDECB-68E2-4712-A305-36A8565CA1CD}" dt="2022-01-13T08:41:18.638" v="571" actId="2696"/>
        <pc:sldMkLst>
          <pc:docMk/>
          <pc:sldMk cId="35492543" sldId="463"/>
        </pc:sldMkLst>
      </pc:sldChg>
      <pc:sldChg chg="del">
        <pc:chgData name="柯竣鑫" userId="aafb410c-60f9-4206-a1c1-8c1e599b5d40" providerId="ADAL" clId="{C24FDECB-68E2-4712-A305-36A8565CA1CD}" dt="2022-01-13T08:56:03.518" v="726" actId="2696"/>
        <pc:sldMkLst>
          <pc:docMk/>
          <pc:sldMk cId="4246001986" sldId="465"/>
        </pc:sldMkLst>
      </pc:sldChg>
      <pc:sldChg chg="modSp">
        <pc:chgData name="柯竣鑫" userId="aafb410c-60f9-4206-a1c1-8c1e599b5d40" providerId="ADAL" clId="{C24FDECB-68E2-4712-A305-36A8565CA1CD}" dt="2022-01-13T08:11:48.390" v="208" actId="20577"/>
        <pc:sldMkLst>
          <pc:docMk/>
          <pc:sldMk cId="3237201192" sldId="481"/>
        </pc:sldMkLst>
        <pc:spChg chg="mod">
          <ac:chgData name="柯竣鑫" userId="aafb410c-60f9-4206-a1c1-8c1e599b5d40" providerId="ADAL" clId="{C24FDECB-68E2-4712-A305-36A8565CA1CD}" dt="2022-01-13T08:11:48.390" v="208" actId="20577"/>
          <ac:spMkLst>
            <pc:docMk/>
            <pc:sldMk cId="3237201192" sldId="481"/>
            <ac:spMk id="3" creationId="{00000000-0000-0000-0000-000000000000}"/>
          </ac:spMkLst>
        </pc:spChg>
      </pc:sldChg>
      <pc:sldChg chg="addSp delSp modSp">
        <pc:chgData name="柯竣鑫" userId="aafb410c-60f9-4206-a1c1-8c1e599b5d40" providerId="ADAL" clId="{C24FDECB-68E2-4712-A305-36A8565CA1CD}" dt="2022-01-13T08:18:40.077" v="265" actId="1076"/>
        <pc:sldMkLst>
          <pc:docMk/>
          <pc:sldMk cId="3474987489" sldId="482"/>
        </pc:sldMkLst>
        <pc:spChg chg="mod">
          <ac:chgData name="柯竣鑫" userId="aafb410c-60f9-4206-a1c1-8c1e599b5d40" providerId="ADAL" clId="{C24FDECB-68E2-4712-A305-36A8565CA1CD}" dt="2022-01-13T08:17:45.326" v="253" actId="207"/>
          <ac:spMkLst>
            <pc:docMk/>
            <pc:sldMk cId="3474987489" sldId="482"/>
            <ac:spMk id="10243" creationId="{00000000-0000-0000-0000-000000000000}"/>
          </ac:spMkLst>
        </pc:spChg>
        <pc:picChg chg="add del mod">
          <ac:chgData name="柯竣鑫" userId="aafb410c-60f9-4206-a1c1-8c1e599b5d40" providerId="ADAL" clId="{C24FDECB-68E2-4712-A305-36A8565CA1CD}" dt="2022-01-13T08:18:12.791" v="258"/>
          <ac:picMkLst>
            <pc:docMk/>
            <pc:sldMk cId="3474987489" sldId="482"/>
            <ac:picMk id="2" creationId="{7BDF8C57-2251-43E0-B0A0-9941583CEC75}"/>
          </ac:picMkLst>
        </pc:picChg>
        <pc:picChg chg="add mod modCrop">
          <ac:chgData name="柯竣鑫" userId="aafb410c-60f9-4206-a1c1-8c1e599b5d40" providerId="ADAL" clId="{C24FDECB-68E2-4712-A305-36A8565CA1CD}" dt="2022-01-13T08:18:40.077" v="265" actId="1076"/>
          <ac:picMkLst>
            <pc:docMk/>
            <pc:sldMk cId="3474987489" sldId="482"/>
            <ac:picMk id="3" creationId="{1B7E0831-AFF4-4705-8113-7CFC81249068}"/>
          </ac:picMkLst>
        </pc:picChg>
        <pc:picChg chg="del">
          <ac:chgData name="柯竣鑫" userId="aafb410c-60f9-4206-a1c1-8c1e599b5d40" providerId="ADAL" clId="{C24FDECB-68E2-4712-A305-36A8565CA1CD}" dt="2022-01-13T08:16:10.775" v="242" actId="478"/>
          <ac:picMkLst>
            <pc:docMk/>
            <pc:sldMk cId="3474987489" sldId="482"/>
            <ac:picMk id="4" creationId="{9D57A328-C89A-4C36-95A3-C736C3C06DB1}"/>
          </ac:picMkLst>
        </pc:picChg>
      </pc:sldChg>
      <pc:sldChg chg="addSp delSp modSp modNotesTx">
        <pc:chgData name="柯竣鑫" userId="aafb410c-60f9-4206-a1c1-8c1e599b5d40" providerId="ADAL" clId="{C24FDECB-68E2-4712-A305-36A8565CA1CD}" dt="2022-01-13T09:22:57.958" v="1307" actId="207"/>
        <pc:sldMkLst>
          <pc:docMk/>
          <pc:sldMk cId="1626821364" sldId="483"/>
        </pc:sldMkLst>
        <pc:spChg chg="mod">
          <ac:chgData name="柯竣鑫" userId="aafb410c-60f9-4206-a1c1-8c1e599b5d40" providerId="ADAL" clId="{C24FDECB-68E2-4712-A305-36A8565CA1CD}" dt="2022-01-13T08:54:57.796" v="678"/>
          <ac:spMkLst>
            <pc:docMk/>
            <pc:sldMk cId="1626821364" sldId="483"/>
            <ac:spMk id="6" creationId="{ABE3C438-16F5-4F50-B479-7BADE36F1E6E}"/>
          </ac:spMkLst>
        </pc:spChg>
        <pc:spChg chg="del">
          <ac:chgData name="柯竣鑫" userId="aafb410c-60f9-4206-a1c1-8c1e599b5d40" providerId="ADAL" clId="{C24FDECB-68E2-4712-A305-36A8565CA1CD}" dt="2022-01-13T08:41:14.902" v="569" actId="478"/>
          <ac:spMkLst>
            <pc:docMk/>
            <pc:sldMk cId="1626821364" sldId="483"/>
            <ac:spMk id="9" creationId="{E3EFC43B-509C-4AFA-860C-57C715B5A885}"/>
          </ac:spMkLst>
        </pc:spChg>
        <pc:spChg chg="mod">
          <ac:chgData name="柯竣鑫" userId="aafb410c-60f9-4206-a1c1-8c1e599b5d40" providerId="ADAL" clId="{C24FDECB-68E2-4712-A305-36A8565CA1CD}" dt="2022-01-13T09:22:57.958" v="1307" actId="207"/>
          <ac:spMkLst>
            <pc:docMk/>
            <pc:sldMk cId="1626821364" sldId="483"/>
            <ac:spMk id="10243" creationId="{00000000-0000-0000-0000-000000000000}"/>
          </ac:spMkLst>
        </pc:spChg>
        <pc:picChg chg="add mod">
          <ac:chgData name="柯竣鑫" userId="aafb410c-60f9-4206-a1c1-8c1e599b5d40" providerId="ADAL" clId="{C24FDECB-68E2-4712-A305-36A8565CA1CD}" dt="2022-01-13T09:22:26.860" v="1298" actId="1076"/>
          <ac:picMkLst>
            <pc:docMk/>
            <pc:sldMk cId="1626821364" sldId="483"/>
            <ac:picMk id="2" creationId="{1EF489DE-A4DE-4C34-A9FB-735EAF3B6F31}"/>
          </ac:picMkLst>
        </pc:picChg>
        <pc:picChg chg="del">
          <ac:chgData name="柯竣鑫" userId="aafb410c-60f9-4206-a1c1-8c1e599b5d40" providerId="ADAL" clId="{C24FDECB-68E2-4712-A305-36A8565CA1CD}" dt="2022-01-13T08:41:12.958" v="568" actId="478"/>
          <ac:picMkLst>
            <pc:docMk/>
            <pc:sldMk cId="1626821364" sldId="483"/>
            <ac:picMk id="3" creationId="{2FBA2EE6-E543-467D-8057-58B718641E1C}"/>
          </ac:picMkLst>
        </pc:picChg>
      </pc:sldChg>
      <pc:sldChg chg="del">
        <pc:chgData name="柯竣鑫" userId="aafb410c-60f9-4206-a1c1-8c1e599b5d40" providerId="ADAL" clId="{C24FDECB-68E2-4712-A305-36A8565CA1CD}" dt="2022-01-13T08:41:16.721" v="570" actId="2696"/>
        <pc:sldMkLst>
          <pc:docMk/>
          <pc:sldMk cId="3603823926" sldId="484"/>
        </pc:sldMkLst>
      </pc:sldChg>
      <pc:sldChg chg="addSp delSp modSp modNotesTx">
        <pc:chgData name="柯竣鑫" userId="aafb410c-60f9-4206-a1c1-8c1e599b5d40" providerId="ADAL" clId="{C24FDECB-68E2-4712-A305-36A8565CA1CD}" dt="2022-01-13T09:18:01.422" v="1218" actId="115"/>
        <pc:sldMkLst>
          <pc:docMk/>
          <pc:sldMk cId="979941633" sldId="485"/>
        </pc:sldMkLst>
        <pc:spChg chg="del">
          <ac:chgData name="柯竣鑫" userId="aafb410c-60f9-4206-a1c1-8c1e599b5d40" providerId="ADAL" clId="{C24FDECB-68E2-4712-A305-36A8565CA1CD}" dt="2022-01-13T08:30:31.818" v="396" actId="478"/>
          <ac:spMkLst>
            <pc:docMk/>
            <pc:sldMk cId="979941633" sldId="485"/>
            <ac:spMk id="4" creationId="{66D0B690-2C26-4DBB-984A-97A2284A034B}"/>
          </ac:spMkLst>
        </pc:spChg>
        <pc:spChg chg="mod">
          <ac:chgData name="柯竣鑫" userId="aafb410c-60f9-4206-a1c1-8c1e599b5d40" providerId="ADAL" clId="{C24FDECB-68E2-4712-A305-36A8565CA1CD}" dt="2022-01-13T08:39:05.884" v="540"/>
          <ac:spMkLst>
            <pc:docMk/>
            <pc:sldMk cId="979941633" sldId="485"/>
            <ac:spMk id="6" creationId="{ABE3C438-16F5-4F50-B479-7BADE36F1E6E}"/>
          </ac:spMkLst>
        </pc:spChg>
        <pc:spChg chg="del">
          <ac:chgData name="柯竣鑫" userId="aafb410c-60f9-4206-a1c1-8c1e599b5d40" providerId="ADAL" clId="{C24FDECB-68E2-4712-A305-36A8565CA1CD}" dt="2022-01-13T08:30:33.737" v="397" actId="478"/>
          <ac:spMkLst>
            <pc:docMk/>
            <pc:sldMk cId="979941633" sldId="485"/>
            <ac:spMk id="9" creationId="{046DBD7C-B302-4B1F-89BA-A8CF76FEB715}"/>
          </ac:spMkLst>
        </pc:spChg>
        <pc:spChg chg="mod">
          <ac:chgData name="柯竣鑫" userId="aafb410c-60f9-4206-a1c1-8c1e599b5d40" providerId="ADAL" clId="{C24FDECB-68E2-4712-A305-36A8565CA1CD}" dt="2022-01-13T09:18:01.422" v="1218" actId="115"/>
          <ac:spMkLst>
            <pc:docMk/>
            <pc:sldMk cId="979941633" sldId="485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8:29:17.141" v="391" actId="478"/>
          <ac:picMkLst>
            <pc:docMk/>
            <pc:sldMk cId="979941633" sldId="485"/>
            <ac:picMk id="2" creationId="{4A3D7C96-1251-47A4-B283-8811C5860F2A}"/>
          </ac:picMkLst>
        </pc:picChg>
        <pc:picChg chg="add mod">
          <ac:chgData name="柯竣鑫" userId="aafb410c-60f9-4206-a1c1-8c1e599b5d40" providerId="ADAL" clId="{C24FDECB-68E2-4712-A305-36A8565CA1CD}" dt="2022-01-13T08:32:38.116" v="423" actId="1076"/>
          <ac:picMkLst>
            <pc:docMk/>
            <pc:sldMk cId="979941633" sldId="485"/>
            <ac:picMk id="3" creationId="{3759AC19-D35E-41DD-8370-43935EEC5FC7}"/>
          </ac:picMkLst>
        </pc:picChg>
      </pc:sldChg>
      <pc:sldChg chg="del">
        <pc:chgData name="柯竣鑫" userId="aafb410c-60f9-4206-a1c1-8c1e599b5d40" providerId="ADAL" clId="{C24FDECB-68E2-4712-A305-36A8565CA1CD}" dt="2022-01-13T08:41:19.349" v="572" actId="2696"/>
        <pc:sldMkLst>
          <pc:docMk/>
          <pc:sldMk cId="1160827346" sldId="489"/>
        </pc:sldMkLst>
      </pc:sldChg>
      <pc:sldChg chg="addSp delSp modSp modNotesTx">
        <pc:chgData name="柯竣鑫" userId="aafb410c-60f9-4206-a1c1-8c1e599b5d40" providerId="ADAL" clId="{C24FDECB-68E2-4712-A305-36A8565CA1CD}" dt="2022-01-13T09:09:03.789" v="1081" actId="20577"/>
        <pc:sldMkLst>
          <pc:docMk/>
          <pc:sldMk cId="1354211722" sldId="490"/>
        </pc:sldMkLst>
        <pc:spChg chg="del mod">
          <ac:chgData name="柯竣鑫" userId="aafb410c-60f9-4206-a1c1-8c1e599b5d40" providerId="ADAL" clId="{C24FDECB-68E2-4712-A305-36A8565CA1CD}" dt="2022-01-13T08:57:52.102" v="742" actId="478"/>
          <ac:spMkLst>
            <pc:docMk/>
            <pc:sldMk cId="1354211722" sldId="490"/>
            <ac:spMk id="3" creationId="{464B06C1-91AC-4321-8E5F-EF4615F46DC8}"/>
          </ac:spMkLst>
        </pc:spChg>
        <pc:spChg chg="mod">
          <ac:chgData name="柯竣鑫" userId="aafb410c-60f9-4206-a1c1-8c1e599b5d40" providerId="ADAL" clId="{C24FDECB-68E2-4712-A305-36A8565CA1CD}" dt="2022-01-13T09:09:03.789" v="1081" actId="20577"/>
          <ac:spMkLst>
            <pc:docMk/>
            <pc:sldMk cId="1354211722" sldId="490"/>
            <ac:spMk id="8" creationId="{3C167A60-8872-4685-92B3-27736646C095}"/>
          </ac:spMkLst>
        </pc:spChg>
        <pc:spChg chg="del">
          <ac:chgData name="柯竣鑫" userId="aafb410c-60f9-4206-a1c1-8c1e599b5d40" providerId="ADAL" clId="{C24FDECB-68E2-4712-A305-36A8565CA1CD}" dt="2022-01-13T09:03:19.430" v="848" actId="478"/>
          <ac:spMkLst>
            <pc:docMk/>
            <pc:sldMk cId="1354211722" sldId="490"/>
            <ac:spMk id="7172" creationId="{00000000-0000-0000-0000-000000000000}"/>
          </ac:spMkLst>
        </pc:spChg>
        <pc:spChg chg="mod">
          <ac:chgData name="柯竣鑫" userId="aafb410c-60f9-4206-a1c1-8c1e599b5d40" providerId="ADAL" clId="{C24FDECB-68E2-4712-A305-36A8565CA1CD}" dt="2022-01-13T09:05:44.159" v="1042" actId="20577"/>
          <ac:spMkLst>
            <pc:docMk/>
            <pc:sldMk cId="1354211722" sldId="490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8:57:45.781" v="740" actId="478"/>
          <ac:picMkLst>
            <pc:docMk/>
            <pc:sldMk cId="1354211722" sldId="490"/>
            <ac:picMk id="2" creationId="{4D79E77A-09B3-4685-9B7F-4DD4A5F9CAEC}"/>
          </ac:picMkLst>
        </pc:picChg>
        <pc:picChg chg="add del mod">
          <ac:chgData name="柯竣鑫" userId="aafb410c-60f9-4206-a1c1-8c1e599b5d40" providerId="ADAL" clId="{C24FDECB-68E2-4712-A305-36A8565CA1CD}" dt="2022-01-13T08:58:46.260" v="753"/>
          <ac:picMkLst>
            <pc:docMk/>
            <pc:sldMk cId="1354211722" sldId="490"/>
            <ac:picMk id="4" creationId="{3834562B-95D2-42F3-9E9C-8127D473BC27}"/>
          </ac:picMkLst>
        </pc:picChg>
        <pc:picChg chg="add mod ord modCrop">
          <ac:chgData name="柯竣鑫" userId="aafb410c-60f9-4206-a1c1-8c1e599b5d40" providerId="ADAL" clId="{C24FDECB-68E2-4712-A305-36A8565CA1CD}" dt="2022-01-13T09:05:40.164" v="1040" actId="14100"/>
          <ac:picMkLst>
            <pc:docMk/>
            <pc:sldMk cId="1354211722" sldId="490"/>
            <ac:picMk id="5" creationId="{439B56EF-0332-4909-B413-C44BA04F83B2}"/>
          </ac:picMkLst>
        </pc:picChg>
        <pc:picChg chg="add del mod modCrop">
          <ac:chgData name="柯竣鑫" userId="aafb410c-60f9-4206-a1c1-8c1e599b5d40" providerId="ADAL" clId="{C24FDECB-68E2-4712-A305-36A8565CA1CD}" dt="2022-01-13T09:03:07.903" v="845"/>
          <ac:picMkLst>
            <pc:docMk/>
            <pc:sldMk cId="1354211722" sldId="490"/>
            <ac:picMk id="6" creationId="{5CAE9741-094E-40B0-9E23-E1D9DE9730CE}"/>
          </ac:picMkLst>
        </pc:picChg>
      </pc:sldChg>
      <pc:sldChg chg="addSp delSp modSp modNotesTx">
        <pc:chgData name="柯竣鑫" userId="aafb410c-60f9-4206-a1c1-8c1e599b5d40" providerId="ADAL" clId="{C24FDECB-68E2-4712-A305-36A8565CA1CD}" dt="2022-01-13T09:13:21.957" v="1153" actId="14100"/>
        <pc:sldMkLst>
          <pc:docMk/>
          <pc:sldMk cId="12224105" sldId="491"/>
        </pc:sldMkLst>
        <pc:spChg chg="del">
          <ac:chgData name="柯竣鑫" userId="aafb410c-60f9-4206-a1c1-8c1e599b5d40" providerId="ADAL" clId="{C24FDECB-68E2-4712-A305-36A8565CA1CD}" dt="2022-01-13T09:10:51.267" v="1109" actId="478"/>
          <ac:spMkLst>
            <pc:docMk/>
            <pc:sldMk cId="12224105" sldId="491"/>
            <ac:spMk id="5" creationId="{3CB49D65-A950-4F92-961B-288C4D0F4D06}"/>
          </ac:spMkLst>
        </pc:spChg>
        <pc:spChg chg="mod">
          <ac:chgData name="柯竣鑫" userId="aafb410c-60f9-4206-a1c1-8c1e599b5d40" providerId="ADAL" clId="{C24FDECB-68E2-4712-A305-36A8565CA1CD}" dt="2022-01-13T09:13:21.957" v="1153" actId="14100"/>
          <ac:spMkLst>
            <pc:docMk/>
            <pc:sldMk cId="12224105" sldId="491"/>
            <ac:spMk id="8" creationId="{3C167A60-8872-4685-92B3-27736646C095}"/>
          </ac:spMkLst>
        </pc:spChg>
        <pc:spChg chg="mod">
          <ac:chgData name="柯竣鑫" userId="aafb410c-60f9-4206-a1c1-8c1e599b5d40" providerId="ADAL" clId="{C24FDECB-68E2-4712-A305-36A8565CA1CD}" dt="2022-01-13T09:11:40.695" v="1120" actId="108"/>
          <ac:spMkLst>
            <pc:docMk/>
            <pc:sldMk cId="12224105" sldId="491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9:10:48.349" v="1107" actId="478"/>
          <ac:picMkLst>
            <pc:docMk/>
            <pc:sldMk cId="12224105" sldId="491"/>
            <ac:picMk id="2" creationId="{3797C0D3-061E-49AF-9879-474B83B9D230}"/>
          </ac:picMkLst>
        </pc:picChg>
        <pc:picChg chg="add mod">
          <ac:chgData name="柯竣鑫" userId="aafb410c-60f9-4206-a1c1-8c1e599b5d40" providerId="ADAL" clId="{C24FDECB-68E2-4712-A305-36A8565CA1CD}" dt="2022-01-13T09:11:42.733" v="1121" actId="1076"/>
          <ac:picMkLst>
            <pc:docMk/>
            <pc:sldMk cId="12224105" sldId="491"/>
            <ac:picMk id="3" creationId="{5849E821-8EC0-48A8-A9DE-437C2D4BFC04}"/>
          </ac:picMkLst>
        </pc:picChg>
      </pc:sldChg>
      <pc:sldChg chg="del">
        <pc:chgData name="柯竣鑫" userId="aafb410c-60f9-4206-a1c1-8c1e599b5d40" providerId="ADAL" clId="{C24FDECB-68E2-4712-A305-36A8565CA1CD}" dt="2022-01-13T08:56:04.139" v="727" actId="2696"/>
        <pc:sldMkLst>
          <pc:docMk/>
          <pc:sldMk cId="277342724" sldId="492"/>
        </pc:sldMkLst>
      </pc:sldChg>
      <pc:sldChg chg="del">
        <pc:chgData name="柯竣鑫" userId="aafb410c-60f9-4206-a1c1-8c1e599b5d40" providerId="ADAL" clId="{C24FDECB-68E2-4712-A305-36A8565CA1CD}" dt="2022-01-13T08:56:04.655" v="728" actId="2696"/>
        <pc:sldMkLst>
          <pc:docMk/>
          <pc:sldMk cId="117316201" sldId="493"/>
        </pc:sldMkLst>
      </pc:sldChg>
      <pc:sldChg chg="del">
        <pc:chgData name="柯竣鑫" userId="aafb410c-60f9-4206-a1c1-8c1e599b5d40" providerId="ADAL" clId="{C24FDECB-68E2-4712-A305-36A8565CA1CD}" dt="2022-01-13T08:56:05.102" v="729" actId="2696"/>
        <pc:sldMkLst>
          <pc:docMk/>
          <pc:sldMk cId="1602196459" sldId="495"/>
        </pc:sldMkLst>
      </pc:sldChg>
      <pc:sldChg chg="del">
        <pc:chgData name="柯竣鑫" userId="aafb410c-60f9-4206-a1c1-8c1e599b5d40" providerId="ADAL" clId="{C24FDECB-68E2-4712-A305-36A8565CA1CD}" dt="2022-01-13T09:09:21.801" v="1091" actId="2696"/>
        <pc:sldMkLst>
          <pc:docMk/>
          <pc:sldMk cId="933200078" sldId="496"/>
        </pc:sldMkLst>
      </pc:sldChg>
      <pc:sldChg chg="del">
        <pc:chgData name="柯竣鑫" userId="aafb410c-60f9-4206-a1c1-8c1e599b5d40" providerId="ADAL" clId="{C24FDECB-68E2-4712-A305-36A8565CA1CD}" dt="2022-01-13T09:09:22.350" v="1092" actId="2696"/>
        <pc:sldMkLst>
          <pc:docMk/>
          <pc:sldMk cId="250843355" sldId="497"/>
        </pc:sldMkLst>
      </pc:sldChg>
      <pc:sldChg chg="del">
        <pc:chgData name="柯竣鑫" userId="aafb410c-60f9-4206-a1c1-8c1e599b5d40" providerId="ADAL" clId="{C24FDECB-68E2-4712-A305-36A8565CA1CD}" dt="2022-01-13T09:09:22.852" v="1093" actId="2696"/>
        <pc:sldMkLst>
          <pc:docMk/>
          <pc:sldMk cId="3820873730" sldId="498"/>
        </pc:sldMkLst>
      </pc:sldChg>
      <pc:sldChg chg="del">
        <pc:chgData name="柯竣鑫" userId="aafb410c-60f9-4206-a1c1-8c1e599b5d40" providerId="ADAL" clId="{C24FDECB-68E2-4712-A305-36A8565CA1CD}" dt="2022-01-13T09:09:23.566" v="1094" actId="2696"/>
        <pc:sldMkLst>
          <pc:docMk/>
          <pc:sldMk cId="3521440511" sldId="499"/>
        </pc:sldMkLst>
      </pc:sldChg>
      <pc:sldChg chg="del">
        <pc:chgData name="柯竣鑫" userId="aafb410c-60f9-4206-a1c1-8c1e599b5d40" providerId="ADAL" clId="{C24FDECB-68E2-4712-A305-36A8565CA1CD}" dt="2022-01-13T09:09:24.069" v="1095" actId="2696"/>
        <pc:sldMkLst>
          <pc:docMk/>
          <pc:sldMk cId="436085307" sldId="500"/>
        </pc:sldMkLst>
      </pc:sldChg>
      <pc:sldChg chg="del">
        <pc:chgData name="柯竣鑫" userId="aafb410c-60f9-4206-a1c1-8c1e599b5d40" providerId="ADAL" clId="{C24FDECB-68E2-4712-A305-36A8565CA1CD}" dt="2022-01-13T09:09:24.786" v="1096" actId="2696"/>
        <pc:sldMkLst>
          <pc:docMk/>
          <pc:sldMk cId="2355883661" sldId="501"/>
        </pc:sldMkLst>
      </pc:sldChg>
      <pc:sldChg chg="del">
        <pc:chgData name="柯竣鑫" userId="aafb410c-60f9-4206-a1c1-8c1e599b5d40" providerId="ADAL" clId="{C24FDECB-68E2-4712-A305-36A8565CA1CD}" dt="2022-01-13T09:09:25.350" v="1097" actId="2696"/>
        <pc:sldMkLst>
          <pc:docMk/>
          <pc:sldMk cId="2417432958" sldId="502"/>
        </pc:sldMkLst>
      </pc:sldChg>
      <pc:sldChg chg="del">
        <pc:chgData name="柯竣鑫" userId="aafb410c-60f9-4206-a1c1-8c1e599b5d40" providerId="ADAL" clId="{C24FDECB-68E2-4712-A305-36A8565CA1CD}" dt="2022-01-13T09:09:27.367" v="1099" actId="2696"/>
        <pc:sldMkLst>
          <pc:docMk/>
          <pc:sldMk cId="470940227" sldId="503"/>
        </pc:sldMkLst>
      </pc:sldChg>
      <pc:sldChg chg="delSp modSp add modNotesTx">
        <pc:chgData name="柯竣鑫" userId="aafb410c-60f9-4206-a1c1-8c1e599b5d40" providerId="ADAL" clId="{C24FDECB-68E2-4712-A305-36A8565CA1CD}" dt="2022-01-13T08:39:09.295" v="543"/>
        <pc:sldMkLst>
          <pc:docMk/>
          <pc:sldMk cId="1987523362" sldId="504"/>
        </pc:sldMkLst>
        <pc:spChg chg="del">
          <ac:chgData name="柯竣鑫" userId="aafb410c-60f9-4206-a1c1-8c1e599b5d40" providerId="ADAL" clId="{C24FDECB-68E2-4712-A305-36A8565CA1CD}" dt="2022-01-13T08:33:19.735" v="424" actId="478"/>
          <ac:spMkLst>
            <pc:docMk/>
            <pc:sldMk cId="1987523362" sldId="504"/>
            <ac:spMk id="4" creationId="{66D0B690-2C26-4DBB-984A-97A2284A034B}"/>
          </ac:spMkLst>
        </pc:spChg>
        <pc:spChg chg="mod">
          <ac:chgData name="柯竣鑫" userId="aafb410c-60f9-4206-a1c1-8c1e599b5d40" providerId="ADAL" clId="{C24FDECB-68E2-4712-A305-36A8565CA1CD}" dt="2022-01-13T08:39:09.295" v="543"/>
          <ac:spMkLst>
            <pc:docMk/>
            <pc:sldMk cId="1987523362" sldId="504"/>
            <ac:spMk id="6" creationId="{ABE3C438-16F5-4F50-B479-7BADE36F1E6E}"/>
          </ac:spMkLst>
        </pc:spChg>
        <pc:spChg chg="del">
          <ac:chgData name="柯竣鑫" userId="aafb410c-60f9-4206-a1c1-8c1e599b5d40" providerId="ADAL" clId="{C24FDECB-68E2-4712-A305-36A8565CA1CD}" dt="2022-01-13T08:33:21.591" v="425" actId="478"/>
          <ac:spMkLst>
            <pc:docMk/>
            <pc:sldMk cId="1987523362" sldId="504"/>
            <ac:spMk id="9" creationId="{046DBD7C-B302-4B1F-89BA-A8CF76FEB715}"/>
          </ac:spMkLst>
        </pc:spChg>
        <pc:spChg chg="mod">
          <ac:chgData name="柯竣鑫" userId="aafb410c-60f9-4206-a1c1-8c1e599b5d40" providerId="ADAL" clId="{C24FDECB-68E2-4712-A305-36A8565CA1CD}" dt="2022-01-13T08:38:57.965" v="536" actId="14100"/>
          <ac:spMkLst>
            <pc:docMk/>
            <pc:sldMk cId="1987523362" sldId="504"/>
            <ac:spMk id="10243" creationId="{00000000-0000-0000-0000-000000000000}"/>
          </ac:spMkLst>
        </pc:spChg>
      </pc:sldChg>
      <pc:sldChg chg="modSp add del modNotesTx">
        <pc:chgData name="柯竣鑫" userId="aafb410c-60f9-4206-a1c1-8c1e599b5d40" providerId="ADAL" clId="{C24FDECB-68E2-4712-A305-36A8565CA1CD}" dt="2022-01-13T08:39:01.836" v="537" actId="2696"/>
        <pc:sldMkLst>
          <pc:docMk/>
          <pc:sldMk cId="1220566015" sldId="505"/>
        </pc:sldMkLst>
        <pc:spChg chg="mod">
          <ac:chgData name="柯竣鑫" userId="aafb410c-60f9-4206-a1c1-8c1e599b5d40" providerId="ADAL" clId="{C24FDECB-68E2-4712-A305-36A8565CA1CD}" dt="2022-01-13T08:36:23.415" v="504"/>
          <ac:spMkLst>
            <pc:docMk/>
            <pc:sldMk cId="1220566015" sldId="505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38:49.141" v="532"/>
          <ac:spMkLst>
            <pc:docMk/>
            <pc:sldMk cId="1220566015" sldId="505"/>
            <ac:spMk id="10243" creationId="{00000000-0000-0000-0000-000000000000}"/>
          </ac:spMkLst>
        </pc:spChg>
      </pc:sldChg>
      <pc:sldChg chg="add del">
        <pc:chgData name="柯竣鑫" userId="aafb410c-60f9-4206-a1c1-8c1e599b5d40" providerId="ADAL" clId="{C24FDECB-68E2-4712-A305-36A8565CA1CD}" dt="2022-01-13T08:29:42.663" v="395" actId="2696"/>
        <pc:sldMkLst>
          <pc:docMk/>
          <pc:sldMk cId="1508460890" sldId="505"/>
        </pc:sldMkLst>
      </pc:sldChg>
      <pc:sldChg chg="addSp modSp add modNotesTx">
        <pc:chgData name="柯竣鑫" userId="aafb410c-60f9-4206-a1c1-8c1e599b5d40" providerId="ADAL" clId="{C24FDECB-68E2-4712-A305-36A8565CA1CD}" dt="2022-01-13T09:18:11.994" v="1219" actId="20577"/>
        <pc:sldMkLst>
          <pc:docMk/>
          <pc:sldMk cId="3158950535" sldId="506"/>
        </pc:sldMkLst>
        <pc:spChg chg="mod">
          <ac:chgData name="柯竣鑫" userId="aafb410c-60f9-4206-a1c1-8c1e599b5d40" providerId="ADAL" clId="{C24FDECB-68E2-4712-A305-36A8565CA1CD}" dt="2022-01-13T08:39:13.959" v="549"/>
          <ac:spMkLst>
            <pc:docMk/>
            <pc:sldMk cId="3158950535" sldId="506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9:18:11.994" v="1219" actId="20577"/>
          <ac:spMkLst>
            <pc:docMk/>
            <pc:sldMk cId="3158950535" sldId="506"/>
            <ac:spMk id="10243" creationId="{00000000-0000-0000-0000-000000000000}"/>
          </ac:spMkLst>
        </pc:spChg>
        <pc:picChg chg="add mod">
          <ac:chgData name="柯竣鑫" userId="aafb410c-60f9-4206-a1c1-8c1e599b5d40" providerId="ADAL" clId="{C24FDECB-68E2-4712-A305-36A8565CA1CD}" dt="2022-01-13T08:40:14.141" v="552" actId="1076"/>
          <ac:picMkLst>
            <pc:docMk/>
            <pc:sldMk cId="3158950535" sldId="506"/>
            <ac:picMk id="2" creationId="{C56C2DDA-227C-442B-BC1B-E7D1E5058F87}"/>
          </ac:picMkLst>
        </pc:picChg>
      </pc:sldChg>
      <pc:sldChg chg="delSp modSp add modNotesTx">
        <pc:chgData name="柯竣鑫" userId="aafb410c-60f9-4206-a1c1-8c1e599b5d40" providerId="ADAL" clId="{C24FDECB-68E2-4712-A305-36A8565CA1CD}" dt="2022-01-13T09:21:25.734" v="1285" actId="20577"/>
        <pc:sldMkLst>
          <pc:docMk/>
          <pc:sldMk cId="210388827" sldId="507"/>
        </pc:sldMkLst>
        <pc:spChg chg="mod">
          <ac:chgData name="柯竣鑫" userId="aafb410c-60f9-4206-a1c1-8c1e599b5d40" providerId="ADAL" clId="{C24FDECB-68E2-4712-A305-36A8565CA1CD}" dt="2022-01-13T08:55:07.488" v="686"/>
          <ac:spMkLst>
            <pc:docMk/>
            <pc:sldMk cId="210388827" sldId="507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9:21:25.734" v="1285" actId="20577"/>
          <ac:spMkLst>
            <pc:docMk/>
            <pc:sldMk cId="210388827" sldId="507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8:45:14.949" v="604" actId="478"/>
          <ac:picMkLst>
            <pc:docMk/>
            <pc:sldMk cId="210388827" sldId="507"/>
            <ac:picMk id="2" creationId="{1EF489DE-A4DE-4C34-A9FB-735EAF3B6F31}"/>
          </ac:picMkLst>
        </pc:picChg>
      </pc:sldChg>
      <pc:sldChg chg="addSp delSp modSp add modNotesTx">
        <pc:chgData name="柯竣鑫" userId="aafb410c-60f9-4206-a1c1-8c1e599b5d40" providerId="ADAL" clId="{C24FDECB-68E2-4712-A305-36A8565CA1CD}" dt="2022-01-13T09:17:30.612" v="1215" actId="1076"/>
        <pc:sldMkLst>
          <pc:docMk/>
          <pc:sldMk cId="1317704885" sldId="508"/>
        </pc:sldMkLst>
        <pc:spChg chg="mod">
          <ac:chgData name="柯竣鑫" userId="aafb410c-60f9-4206-a1c1-8c1e599b5d40" providerId="ADAL" clId="{C24FDECB-68E2-4712-A305-36A8565CA1CD}" dt="2022-01-13T08:55:12.838" v="694"/>
          <ac:spMkLst>
            <pc:docMk/>
            <pc:sldMk cId="1317704885" sldId="508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44:33.254" v="599"/>
          <ac:spMkLst>
            <pc:docMk/>
            <pc:sldMk cId="1317704885" sldId="508"/>
            <ac:spMk id="10243" creationId="{00000000-0000-0000-0000-000000000000}"/>
          </ac:spMkLst>
        </pc:spChg>
        <pc:picChg chg="del mod">
          <ac:chgData name="柯竣鑫" userId="aafb410c-60f9-4206-a1c1-8c1e599b5d40" providerId="ADAL" clId="{C24FDECB-68E2-4712-A305-36A8565CA1CD}" dt="2022-01-13T08:43:11.461" v="581" actId="478"/>
          <ac:picMkLst>
            <pc:docMk/>
            <pc:sldMk cId="1317704885" sldId="508"/>
            <ac:picMk id="2" creationId="{1EF489DE-A4DE-4C34-A9FB-735EAF3B6F31}"/>
          </ac:picMkLst>
        </pc:picChg>
        <pc:picChg chg="add del mod modCrop">
          <ac:chgData name="柯竣鑫" userId="aafb410c-60f9-4206-a1c1-8c1e599b5d40" providerId="ADAL" clId="{C24FDECB-68E2-4712-A305-36A8565CA1CD}" dt="2022-01-13T08:43:51.541" v="591" actId="478"/>
          <ac:picMkLst>
            <pc:docMk/>
            <pc:sldMk cId="1317704885" sldId="508"/>
            <ac:picMk id="3" creationId="{2C41D65F-21D6-4862-AA35-83C5A3BE6755}"/>
          </ac:picMkLst>
        </pc:picChg>
        <pc:picChg chg="add mod modCrop">
          <ac:chgData name="柯竣鑫" userId="aafb410c-60f9-4206-a1c1-8c1e599b5d40" providerId="ADAL" clId="{C24FDECB-68E2-4712-A305-36A8565CA1CD}" dt="2022-01-13T09:17:30.612" v="1215" actId="1076"/>
          <ac:picMkLst>
            <pc:docMk/>
            <pc:sldMk cId="1317704885" sldId="508"/>
            <ac:picMk id="4" creationId="{B16C134E-3744-4A4D-8825-C693FFB59514}"/>
          </ac:picMkLst>
        </pc:picChg>
      </pc:sldChg>
      <pc:sldChg chg="modSp add modNotesTx">
        <pc:chgData name="柯竣鑫" userId="aafb410c-60f9-4206-a1c1-8c1e599b5d40" providerId="ADAL" clId="{C24FDECB-68E2-4712-A305-36A8565CA1CD}" dt="2022-01-13T08:55:38.699" v="721" actId="20577"/>
        <pc:sldMkLst>
          <pc:docMk/>
          <pc:sldMk cId="3630997216" sldId="509"/>
        </pc:sldMkLst>
        <pc:spChg chg="mod">
          <ac:chgData name="柯竣鑫" userId="aafb410c-60f9-4206-a1c1-8c1e599b5d40" providerId="ADAL" clId="{C24FDECB-68E2-4712-A305-36A8565CA1CD}" dt="2022-01-13T08:55:18.126" v="702"/>
          <ac:spMkLst>
            <pc:docMk/>
            <pc:sldMk cId="3630997216" sldId="509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44:40.246" v="600"/>
          <ac:spMkLst>
            <pc:docMk/>
            <pc:sldMk cId="3630997216" sldId="509"/>
            <ac:spMk id="10243" creationId="{00000000-0000-0000-0000-000000000000}"/>
          </ac:spMkLst>
        </pc:spChg>
        <pc:picChg chg="mod">
          <ac:chgData name="柯竣鑫" userId="aafb410c-60f9-4206-a1c1-8c1e599b5d40" providerId="ADAL" clId="{C24FDECB-68E2-4712-A305-36A8565CA1CD}" dt="2022-01-13T08:44:08.245" v="598" actId="1076"/>
          <ac:picMkLst>
            <pc:docMk/>
            <pc:sldMk cId="3630997216" sldId="509"/>
            <ac:picMk id="3" creationId="{2C41D65F-21D6-4862-AA35-83C5A3BE6755}"/>
          </ac:picMkLst>
        </pc:picChg>
      </pc:sldChg>
      <pc:sldChg chg="addSp delSp modSp add modNotesTx">
        <pc:chgData name="柯竣鑫" userId="aafb410c-60f9-4206-a1c1-8c1e599b5d40" providerId="ADAL" clId="{C24FDECB-68E2-4712-A305-36A8565CA1CD}" dt="2022-01-13T08:55:33.277" v="720" actId="20577"/>
        <pc:sldMkLst>
          <pc:docMk/>
          <pc:sldMk cId="1139368234" sldId="510"/>
        </pc:sldMkLst>
        <pc:spChg chg="mod">
          <ac:chgData name="柯竣鑫" userId="aafb410c-60f9-4206-a1c1-8c1e599b5d40" providerId="ADAL" clId="{C24FDECB-68E2-4712-A305-36A8565CA1CD}" dt="2022-01-13T08:55:22.960" v="710"/>
          <ac:spMkLst>
            <pc:docMk/>
            <pc:sldMk cId="1139368234" sldId="510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52:56.953" v="652" actId="20577"/>
          <ac:spMkLst>
            <pc:docMk/>
            <pc:sldMk cId="1139368234" sldId="510"/>
            <ac:spMk id="10243" creationId="{00000000-0000-0000-0000-000000000000}"/>
          </ac:spMkLst>
        </pc:spChg>
        <pc:picChg chg="add mod">
          <ac:chgData name="柯竣鑫" userId="aafb410c-60f9-4206-a1c1-8c1e599b5d40" providerId="ADAL" clId="{C24FDECB-68E2-4712-A305-36A8565CA1CD}" dt="2022-01-13T08:53:00.525" v="654" actId="1076"/>
          <ac:picMkLst>
            <pc:docMk/>
            <pc:sldMk cId="1139368234" sldId="510"/>
            <ac:picMk id="2" creationId="{736B4A58-D0E9-43DF-8929-4F50AA10AB0C}"/>
          </ac:picMkLst>
        </pc:picChg>
        <pc:picChg chg="del">
          <ac:chgData name="柯竣鑫" userId="aafb410c-60f9-4206-a1c1-8c1e599b5d40" providerId="ADAL" clId="{C24FDECB-68E2-4712-A305-36A8565CA1CD}" dt="2022-01-13T08:45:03.974" v="603" actId="478"/>
          <ac:picMkLst>
            <pc:docMk/>
            <pc:sldMk cId="1139368234" sldId="510"/>
            <ac:picMk id="3" creationId="{2C41D65F-21D6-4862-AA35-83C5A3BE6755}"/>
          </ac:picMkLst>
        </pc:picChg>
        <pc:picChg chg="add del mod">
          <ac:chgData name="柯竣鑫" userId="aafb410c-60f9-4206-a1c1-8c1e599b5d40" providerId="ADAL" clId="{C24FDECB-68E2-4712-A305-36A8565CA1CD}" dt="2022-01-13T08:53:14.432" v="656" actId="478"/>
          <ac:picMkLst>
            <pc:docMk/>
            <pc:sldMk cId="1139368234" sldId="510"/>
            <ac:picMk id="4" creationId="{CCE2DF4B-686D-48DD-B845-73380F746972}"/>
          </ac:picMkLst>
        </pc:picChg>
        <pc:picChg chg="add mod">
          <ac:chgData name="柯竣鑫" userId="aafb410c-60f9-4206-a1c1-8c1e599b5d40" providerId="ADAL" clId="{C24FDECB-68E2-4712-A305-36A8565CA1CD}" dt="2022-01-13T08:53:31.621" v="660" actId="1076"/>
          <ac:picMkLst>
            <pc:docMk/>
            <pc:sldMk cId="1139368234" sldId="510"/>
            <ac:picMk id="5" creationId="{94B378FB-3C4F-4191-98D7-9B2CAAF24C45}"/>
          </ac:picMkLst>
        </pc:picChg>
      </pc:sldChg>
      <pc:sldChg chg="addSp delSp modSp add modNotesTx">
        <pc:chgData name="柯竣鑫" userId="aafb410c-60f9-4206-a1c1-8c1e599b5d40" providerId="ADAL" clId="{C24FDECB-68E2-4712-A305-36A8565CA1CD}" dt="2022-01-13T08:55:30.197" v="719" actId="20577"/>
        <pc:sldMkLst>
          <pc:docMk/>
          <pc:sldMk cId="669989588" sldId="511"/>
        </pc:sldMkLst>
        <pc:spChg chg="mod">
          <ac:chgData name="柯竣鑫" userId="aafb410c-60f9-4206-a1c1-8c1e599b5d40" providerId="ADAL" clId="{C24FDECB-68E2-4712-A305-36A8565CA1CD}" dt="2022-01-13T08:55:27.438" v="718"/>
          <ac:spMkLst>
            <pc:docMk/>
            <pc:sldMk cId="669989588" sldId="511"/>
            <ac:spMk id="6" creationId="{ABE3C438-16F5-4F50-B479-7BADE36F1E6E}"/>
          </ac:spMkLst>
        </pc:spChg>
        <pc:spChg chg="mod">
          <ac:chgData name="柯竣鑫" userId="aafb410c-60f9-4206-a1c1-8c1e599b5d40" providerId="ADAL" clId="{C24FDECB-68E2-4712-A305-36A8565CA1CD}" dt="2022-01-13T08:54:33.225" v="675" actId="20577"/>
          <ac:spMkLst>
            <pc:docMk/>
            <pc:sldMk cId="669989588" sldId="511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8:51:51.093" v="638" actId="478"/>
          <ac:picMkLst>
            <pc:docMk/>
            <pc:sldMk cId="669989588" sldId="511"/>
            <ac:picMk id="2" creationId="{736B4A58-D0E9-43DF-8929-4F50AA10AB0C}"/>
          </ac:picMkLst>
        </pc:picChg>
        <pc:picChg chg="add del mod">
          <ac:chgData name="柯竣鑫" userId="aafb410c-60f9-4206-a1c1-8c1e599b5d40" providerId="ADAL" clId="{C24FDECB-68E2-4712-A305-36A8565CA1CD}" dt="2022-01-13T08:52:50.796" v="649"/>
          <ac:picMkLst>
            <pc:docMk/>
            <pc:sldMk cId="669989588" sldId="511"/>
            <ac:picMk id="3" creationId="{9B58705E-FBC2-41D3-B926-5A6F9BF08145}"/>
          </ac:picMkLst>
        </pc:picChg>
        <pc:picChg chg="add mod">
          <ac:chgData name="柯竣鑫" userId="aafb410c-60f9-4206-a1c1-8c1e599b5d40" providerId="ADAL" clId="{C24FDECB-68E2-4712-A305-36A8565CA1CD}" dt="2022-01-13T08:53:49.589" v="665" actId="1076"/>
          <ac:picMkLst>
            <pc:docMk/>
            <pc:sldMk cId="669989588" sldId="511"/>
            <ac:picMk id="4" creationId="{FFAE81DF-418E-46C6-AF97-1E067BD4F5DE}"/>
          </ac:picMkLst>
        </pc:picChg>
        <pc:picChg chg="add mod">
          <ac:chgData name="柯竣鑫" userId="aafb410c-60f9-4206-a1c1-8c1e599b5d40" providerId="ADAL" clId="{C24FDECB-68E2-4712-A305-36A8565CA1CD}" dt="2022-01-13T08:54:28.140" v="673" actId="1076"/>
          <ac:picMkLst>
            <pc:docMk/>
            <pc:sldMk cId="669989588" sldId="511"/>
            <ac:picMk id="5" creationId="{DB7949B4-C8A7-4C96-93E9-69D60BADC9B8}"/>
          </ac:picMkLst>
        </pc:picChg>
        <pc:picChg chg="add mod">
          <ac:chgData name="柯竣鑫" userId="aafb410c-60f9-4206-a1c1-8c1e599b5d40" providerId="ADAL" clId="{C24FDECB-68E2-4712-A305-36A8565CA1CD}" dt="2022-01-13T08:54:36.973" v="676" actId="1076"/>
          <ac:picMkLst>
            <pc:docMk/>
            <pc:sldMk cId="669989588" sldId="511"/>
            <ac:picMk id="7" creationId="{C15D97C6-760D-4529-B6C2-25553224846A}"/>
          </ac:picMkLst>
        </pc:picChg>
      </pc:sldChg>
      <pc:sldChg chg="addSp delSp modSp add modNotesTx">
        <pc:chgData name="柯竣鑫" userId="aafb410c-60f9-4206-a1c1-8c1e599b5d40" providerId="ADAL" clId="{C24FDECB-68E2-4712-A305-36A8565CA1CD}" dt="2022-01-13T09:09:08.272" v="1084" actId="20577"/>
        <pc:sldMkLst>
          <pc:docMk/>
          <pc:sldMk cId="3448118237" sldId="512"/>
        </pc:sldMkLst>
        <pc:spChg chg="mod">
          <ac:chgData name="柯竣鑫" userId="aafb410c-60f9-4206-a1c1-8c1e599b5d40" providerId="ADAL" clId="{C24FDECB-68E2-4712-A305-36A8565CA1CD}" dt="2022-01-13T09:09:08.272" v="1084" actId="20577"/>
          <ac:spMkLst>
            <pc:docMk/>
            <pc:sldMk cId="3448118237" sldId="512"/>
            <ac:spMk id="8" creationId="{3C167A60-8872-4685-92B3-27736646C095}"/>
          </ac:spMkLst>
        </pc:spChg>
        <pc:spChg chg="mod">
          <ac:chgData name="柯竣鑫" userId="aafb410c-60f9-4206-a1c1-8c1e599b5d40" providerId="ADAL" clId="{C24FDECB-68E2-4712-A305-36A8565CA1CD}" dt="2022-01-13T09:06:11.565" v="1045" actId="207"/>
          <ac:spMkLst>
            <pc:docMk/>
            <pc:sldMk cId="3448118237" sldId="512"/>
            <ac:spMk id="10243" creationId="{00000000-0000-0000-0000-000000000000}"/>
          </ac:spMkLst>
        </pc:spChg>
        <pc:picChg chg="add mod">
          <ac:chgData name="柯竣鑫" userId="aafb410c-60f9-4206-a1c1-8c1e599b5d40" providerId="ADAL" clId="{C24FDECB-68E2-4712-A305-36A8565CA1CD}" dt="2022-01-13T09:00:53.421" v="779" actId="1076"/>
          <ac:picMkLst>
            <pc:docMk/>
            <pc:sldMk cId="3448118237" sldId="512"/>
            <ac:picMk id="2" creationId="{FFF6624F-1D43-4919-857F-BFEE073DC193}"/>
          </ac:picMkLst>
        </pc:picChg>
        <pc:picChg chg="del">
          <ac:chgData name="柯竣鑫" userId="aafb410c-60f9-4206-a1c1-8c1e599b5d40" providerId="ADAL" clId="{C24FDECB-68E2-4712-A305-36A8565CA1CD}" dt="2022-01-13T08:59:20.829" v="759" actId="478"/>
          <ac:picMkLst>
            <pc:docMk/>
            <pc:sldMk cId="3448118237" sldId="512"/>
            <ac:picMk id="5" creationId="{439B56EF-0332-4909-B413-C44BA04F83B2}"/>
          </ac:picMkLst>
        </pc:picChg>
      </pc:sldChg>
      <pc:sldChg chg="addSp delSp modSp add">
        <pc:chgData name="柯竣鑫" userId="aafb410c-60f9-4206-a1c1-8c1e599b5d40" providerId="ADAL" clId="{C24FDECB-68E2-4712-A305-36A8565CA1CD}" dt="2022-01-13T09:09:12.101" v="1087" actId="20577"/>
        <pc:sldMkLst>
          <pc:docMk/>
          <pc:sldMk cId="2024646728" sldId="513"/>
        </pc:sldMkLst>
        <pc:spChg chg="mod">
          <ac:chgData name="柯竣鑫" userId="aafb410c-60f9-4206-a1c1-8c1e599b5d40" providerId="ADAL" clId="{C24FDECB-68E2-4712-A305-36A8565CA1CD}" dt="2022-01-13T09:09:12.101" v="1087" actId="20577"/>
          <ac:spMkLst>
            <pc:docMk/>
            <pc:sldMk cId="2024646728" sldId="513"/>
            <ac:spMk id="8" creationId="{3C167A60-8872-4685-92B3-27736646C095}"/>
          </ac:spMkLst>
        </pc:spChg>
        <pc:spChg chg="mod">
          <ac:chgData name="柯竣鑫" userId="aafb410c-60f9-4206-a1c1-8c1e599b5d40" providerId="ADAL" clId="{C24FDECB-68E2-4712-A305-36A8565CA1CD}" dt="2022-01-13T09:08:37.074" v="1074"/>
          <ac:spMkLst>
            <pc:docMk/>
            <pc:sldMk cId="2024646728" sldId="513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9:07:15.174" v="1055" actId="478"/>
          <ac:picMkLst>
            <pc:docMk/>
            <pc:sldMk cId="2024646728" sldId="513"/>
            <ac:picMk id="2" creationId="{FFF6624F-1D43-4919-857F-BFEE073DC193}"/>
          </ac:picMkLst>
        </pc:picChg>
        <pc:picChg chg="add mod">
          <ac:chgData name="柯竣鑫" userId="aafb410c-60f9-4206-a1c1-8c1e599b5d40" providerId="ADAL" clId="{C24FDECB-68E2-4712-A305-36A8565CA1CD}" dt="2022-01-13T09:07:37.524" v="1063" actId="1076"/>
          <ac:picMkLst>
            <pc:docMk/>
            <pc:sldMk cId="2024646728" sldId="513"/>
            <ac:picMk id="3" creationId="{D45405FA-0EDD-4B17-928A-68E7E9B22D68}"/>
          </ac:picMkLst>
        </pc:picChg>
      </pc:sldChg>
      <pc:sldChg chg="addSp delSp modSp add">
        <pc:chgData name="柯竣鑫" userId="aafb410c-60f9-4206-a1c1-8c1e599b5d40" providerId="ADAL" clId="{C24FDECB-68E2-4712-A305-36A8565CA1CD}" dt="2022-01-13T09:09:52.613" v="1102" actId="1076"/>
        <pc:sldMkLst>
          <pc:docMk/>
          <pc:sldMk cId="3539878874" sldId="514"/>
        </pc:sldMkLst>
        <pc:spChg chg="mod">
          <ac:chgData name="柯竣鑫" userId="aafb410c-60f9-4206-a1c1-8c1e599b5d40" providerId="ADAL" clId="{C24FDECB-68E2-4712-A305-36A8565CA1CD}" dt="2022-01-13T09:09:16.604" v="1090" actId="20577"/>
          <ac:spMkLst>
            <pc:docMk/>
            <pc:sldMk cId="3539878874" sldId="514"/>
            <ac:spMk id="8" creationId="{3C167A60-8872-4685-92B3-27736646C095}"/>
          </ac:spMkLst>
        </pc:spChg>
        <pc:spChg chg="mod">
          <ac:chgData name="柯竣鑫" userId="aafb410c-60f9-4206-a1c1-8c1e599b5d40" providerId="ADAL" clId="{C24FDECB-68E2-4712-A305-36A8565CA1CD}" dt="2022-01-13T09:08:50.910" v="1078" actId="108"/>
          <ac:spMkLst>
            <pc:docMk/>
            <pc:sldMk cId="3539878874" sldId="514"/>
            <ac:spMk id="10243" creationId="{00000000-0000-0000-0000-000000000000}"/>
          </ac:spMkLst>
        </pc:spChg>
        <pc:picChg chg="add mod">
          <ac:chgData name="柯竣鑫" userId="aafb410c-60f9-4206-a1c1-8c1e599b5d40" providerId="ADAL" clId="{C24FDECB-68E2-4712-A305-36A8565CA1CD}" dt="2022-01-13T09:09:52.613" v="1102" actId="1076"/>
          <ac:picMkLst>
            <pc:docMk/>
            <pc:sldMk cId="3539878874" sldId="514"/>
            <ac:picMk id="2" creationId="{5EA312AD-8E2E-424A-970E-BC92D9D9D07D}"/>
          </ac:picMkLst>
        </pc:picChg>
        <pc:picChg chg="del">
          <ac:chgData name="柯竣鑫" userId="aafb410c-60f9-4206-a1c1-8c1e599b5d40" providerId="ADAL" clId="{C24FDECB-68E2-4712-A305-36A8565CA1CD}" dt="2022-01-13T09:08:00.381" v="1065" actId="478"/>
          <ac:picMkLst>
            <pc:docMk/>
            <pc:sldMk cId="3539878874" sldId="514"/>
            <ac:picMk id="3" creationId="{D45405FA-0EDD-4B17-928A-68E7E9B22D68}"/>
          </ac:picMkLst>
        </pc:picChg>
      </pc:sldChg>
      <pc:sldChg chg="delSp modSp add">
        <pc:chgData name="柯竣鑫" userId="aafb410c-60f9-4206-a1c1-8c1e599b5d40" providerId="ADAL" clId="{C24FDECB-68E2-4712-A305-36A8565CA1CD}" dt="2022-01-13T09:17:00.093" v="1214" actId="207"/>
        <pc:sldMkLst>
          <pc:docMk/>
          <pc:sldMk cId="187022520" sldId="515"/>
        </pc:sldMkLst>
        <pc:spChg chg="mod">
          <ac:chgData name="柯竣鑫" userId="aafb410c-60f9-4206-a1c1-8c1e599b5d40" providerId="ADAL" clId="{C24FDECB-68E2-4712-A305-36A8565CA1CD}" dt="2022-01-13T09:13:07.845" v="1151" actId="404"/>
          <ac:spMkLst>
            <pc:docMk/>
            <pc:sldMk cId="187022520" sldId="515"/>
            <ac:spMk id="8" creationId="{3C167A60-8872-4685-92B3-27736646C095}"/>
          </ac:spMkLst>
        </pc:spChg>
        <pc:spChg chg="mod">
          <ac:chgData name="柯竣鑫" userId="aafb410c-60f9-4206-a1c1-8c1e599b5d40" providerId="ADAL" clId="{C24FDECB-68E2-4712-A305-36A8565CA1CD}" dt="2022-01-13T09:17:00.093" v="1214" actId="207"/>
          <ac:spMkLst>
            <pc:docMk/>
            <pc:sldMk cId="187022520" sldId="515"/>
            <ac:spMk id="10243" creationId="{00000000-0000-0000-0000-000000000000}"/>
          </ac:spMkLst>
        </pc:spChg>
        <pc:picChg chg="del">
          <ac:chgData name="柯竣鑫" userId="aafb410c-60f9-4206-a1c1-8c1e599b5d40" providerId="ADAL" clId="{C24FDECB-68E2-4712-A305-36A8565CA1CD}" dt="2022-01-13T09:13:26.341" v="1154" actId="478"/>
          <ac:picMkLst>
            <pc:docMk/>
            <pc:sldMk cId="187022520" sldId="515"/>
            <ac:picMk id="3" creationId="{5849E821-8EC0-48A8-A9DE-437C2D4BFC04}"/>
          </ac:picMkLst>
        </pc:picChg>
      </pc:sldChg>
    </pc:docChg>
  </pc:docChgLst>
  <pc:docChgLst>
    <pc:chgData name="柯竣鑫" userId="aafb410c-60f9-4206-a1c1-8c1e599b5d40" providerId="ADAL" clId="{0E94EA97-E28F-40B1-8869-AFE5C50EAA20}"/>
    <pc:docChg chg="modSld">
      <pc:chgData name="柯竣鑫" userId="aafb410c-60f9-4206-a1c1-8c1e599b5d40" providerId="ADAL" clId="{0E94EA97-E28F-40B1-8869-AFE5C50EAA20}" dt="2021-10-20T11:03:44.050" v="1"/>
      <pc:docMkLst>
        <pc:docMk/>
      </pc:docMkLst>
      <pc:sldChg chg="modSp mod">
        <pc:chgData name="柯竣鑫" userId="aafb410c-60f9-4206-a1c1-8c1e599b5d40" providerId="ADAL" clId="{0E94EA97-E28F-40B1-8869-AFE5C50EAA20}" dt="2021-10-20T11:03:44.050" v="1"/>
        <pc:sldMkLst>
          <pc:docMk/>
          <pc:sldMk cId="0" sldId="389"/>
        </pc:sldMkLst>
        <pc:spChg chg="mod">
          <ac:chgData name="柯竣鑫" userId="aafb410c-60f9-4206-a1c1-8c1e599b5d40" providerId="ADAL" clId="{0E94EA97-E28F-40B1-8869-AFE5C50EAA20}" dt="2021-10-20T11:03:44.050" v="1"/>
          <ac:spMkLst>
            <pc:docMk/>
            <pc:sldMk cId="0" sldId="38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95CCF1-1A81-4021-8969-8FA4C75919E1}" type="datetimeFigureOut">
              <a:rPr lang="zh-TW" altLang="en-US"/>
              <a:pPr>
                <a:defRPr/>
              </a:pPr>
              <a:t>2022/1/14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E3F522-470A-48BC-B084-A5252634EE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Tx/>
              <a:buFontTx/>
              <a:buNone/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709C7A-F8A6-4C63-A331-8F39CAD168C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2CB3A4A-261E-441A-8B0D-36194FBFD8CE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42005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541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7095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9762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477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77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1651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8334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5664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755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388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675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7607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223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881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141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316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09C7A-F8A6-4C63-A331-8F39CAD168CD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766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2011/9/9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33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84861-DBFE-4E41-AE53-C5977D7DB652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06409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4225" cy="45180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80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8385-DEF5-4AAE-9635-67291568FC34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70052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8B30-C3E3-4D44-8299-E55ED5F1AD5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7CD70-B49D-40DC-A22E-C5833E87AD15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65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CD6BDD-ECA7-4804-BE8D-CC894AF5A53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2011/9/9</a:t>
            </a:r>
          </a:p>
        </p:txBody>
      </p:sp>
    </p:spTree>
    <p:extLst>
      <p:ext uri="{BB962C8B-B14F-4D97-AF65-F5344CB8AC3E}">
        <p14:creationId xmlns:p14="http://schemas.microsoft.com/office/powerpoint/2010/main" val="318694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54CD-9E9C-40BC-896B-C67E4B04BD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0D480-810A-477A-817E-4E3C8B8B3930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875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6013" y="1844675"/>
            <a:ext cx="366395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363" y="1844675"/>
            <a:ext cx="366395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9116-D1FA-4890-9C7F-35517512890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965D9-164C-4270-8347-42B55EC022BC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224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4FFD4-E22F-4D15-B548-9AA5B619D6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544F-0120-4CA1-BAA8-D0B389686797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280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409CF-432D-49CA-97DD-AF785B75661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159B2-780C-4D14-A6AC-C52F7335DA43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273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1C58-F244-4C5E-B351-53247EB60AB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C014-C274-48FF-B482-CD985C9E4E90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2795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3195-554E-44BA-92FA-E9F6548462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C0E7-663E-4D26-AED7-17E9B0B9D1EC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5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5087-B7FB-42B8-98D9-23FF12CDF268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2797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653D-75B3-4315-8039-467014CD0F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9FD7-2181-4623-B45B-46039EB1DF2B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6312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8A7A-6513-450F-AAA7-8CF31913D0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B36F3-FA1F-4FE1-81D1-1E42AFE07AAD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460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0213" y="450850"/>
            <a:ext cx="1887537" cy="52720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6013" y="450850"/>
            <a:ext cx="5511800" cy="52720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D0CD-6417-426A-A06A-5C16787ECE4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1CB7-9CF0-44E5-AD19-494EEB5605D2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8448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450850"/>
            <a:ext cx="7048500" cy="1189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16013" y="1844675"/>
            <a:ext cx="3663950" cy="38782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363" y="1844675"/>
            <a:ext cx="3663950" cy="38782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FD72-994E-456F-B20D-31EE75DF0A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FDD6E-A351-4928-A394-E4BBD3D7B4BD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913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250" y="450850"/>
            <a:ext cx="7048500" cy="11890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16013" y="1844675"/>
            <a:ext cx="3663950" cy="38782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32363" y="1844675"/>
            <a:ext cx="3663950" cy="1862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32363" y="3859213"/>
            <a:ext cx="3663950" cy="1863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532AA-4FE1-4382-B34E-F49294CB5C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5A51-8DB2-4E66-859A-2EF7173BC212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58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6DD2-57A7-437C-AF17-76BAC622B5E3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8381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7017-31A5-4845-B2BF-C12AE95AAE23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75878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AEDB-C779-4060-9DCA-6C09EBD5B36E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9350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D51C7-B051-46B3-9D0D-83A8AC411AF2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1428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EB35-30F0-4DDD-AD04-585EAEA059D4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57584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64FD-20D3-4034-90E8-677D184B8E3A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2864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4C0DE-7E71-4ECD-BFA4-502FFF58E0BF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80320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Rockwell Extra Bold" pitchFamily="18" charset="0"/>
                <a:cs typeface="+mn-cs"/>
              </a:defRPr>
            </a:lvl1pPr>
          </a:lstStyle>
          <a:p>
            <a:pPr>
              <a:defRPr/>
            </a:pPr>
            <a:fld id="{4C32A47B-6CAC-4C4D-9E11-EE87BA73D988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1908175" y="6248400"/>
            <a:ext cx="5969000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3366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TW" dirty="0"/>
              <a:t>Electronic Engineering, National Changhua University of Education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3716338"/>
            <a:ext cx="52482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5238"/>
            <a:ext cx="20589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195513" y="3284538"/>
            <a:ext cx="6481762" cy="71437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001040">
                  <a:alpha val="82999"/>
                </a:srgbClr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268538" y="2852738"/>
            <a:ext cx="73025" cy="792162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001040">
                  <a:alpha val="82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 rot="-60000">
            <a:off x="1747838" y="3503613"/>
            <a:ext cx="407987" cy="382587"/>
          </a:xfrm>
          <a:prstGeom prst="rect">
            <a:avLst/>
          </a:prstGeom>
          <a:solidFill>
            <a:srgbClr val="000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 rot="-60000">
            <a:off x="1751013" y="3932238"/>
            <a:ext cx="407987" cy="382587"/>
          </a:xfrm>
          <a:prstGeom prst="rect">
            <a:avLst/>
          </a:prstGeom>
          <a:solidFill>
            <a:srgbClr val="000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 rot="-60000">
            <a:off x="1293813" y="3505200"/>
            <a:ext cx="407987" cy="382588"/>
          </a:xfrm>
          <a:prstGeom prst="rect">
            <a:avLst/>
          </a:prstGeom>
          <a:solidFill>
            <a:srgbClr val="000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 rot="-60000">
            <a:off x="1298575" y="3937000"/>
            <a:ext cx="407988" cy="381000"/>
          </a:xfrm>
          <a:prstGeom prst="rect">
            <a:avLst/>
          </a:prstGeom>
          <a:solidFill>
            <a:srgbClr val="000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 rot="-60000">
            <a:off x="1752600" y="4364038"/>
            <a:ext cx="407988" cy="382587"/>
          </a:xfrm>
          <a:prstGeom prst="rect">
            <a:avLst/>
          </a:prstGeom>
          <a:solidFill>
            <a:srgbClr val="000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 rot="-60000">
            <a:off x="841375" y="3508375"/>
            <a:ext cx="407988" cy="382588"/>
          </a:xfrm>
          <a:prstGeom prst="rect">
            <a:avLst/>
          </a:prstGeom>
          <a:solidFill>
            <a:srgbClr val="0000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 rot="-60000">
            <a:off x="393700" y="3505200"/>
            <a:ext cx="407988" cy="382588"/>
          </a:xfrm>
          <a:prstGeom prst="rect">
            <a:avLst/>
          </a:prstGeom>
          <a:solidFill>
            <a:srgbClr val="4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 rot="-60000">
            <a:off x="842963" y="3929063"/>
            <a:ext cx="407987" cy="382587"/>
          </a:xfrm>
          <a:prstGeom prst="rect">
            <a:avLst/>
          </a:prstGeom>
          <a:solidFill>
            <a:srgbClr val="4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 rot="-60000">
            <a:off x="1293813" y="4354513"/>
            <a:ext cx="407987" cy="382587"/>
          </a:xfrm>
          <a:prstGeom prst="rect">
            <a:avLst/>
          </a:prstGeom>
          <a:solidFill>
            <a:srgbClr val="4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 rot="-60000">
            <a:off x="1746250" y="4776788"/>
            <a:ext cx="404813" cy="382587"/>
          </a:xfrm>
          <a:prstGeom prst="rect">
            <a:avLst/>
          </a:prstGeom>
          <a:solidFill>
            <a:srgbClr val="4F4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第二個大綱級</a:t>
            </a:r>
          </a:p>
          <a:p>
            <a:pPr lvl="2"/>
            <a:r>
              <a:rPr lang="zh-TW" altLang="en-GB"/>
              <a:t>第三個大綱級</a:t>
            </a:r>
          </a:p>
          <a:p>
            <a:pPr lvl="3"/>
            <a:r>
              <a:rPr lang="zh-TW" altLang="en-GB"/>
              <a:t>第四個大綱級</a:t>
            </a:r>
          </a:p>
          <a:p>
            <a:pPr lvl="4"/>
            <a:r>
              <a:rPr lang="zh-TW" altLang="en-GB"/>
              <a:t>第五個大綱級</a:t>
            </a:r>
          </a:p>
          <a:p>
            <a:pPr lvl="4"/>
            <a:r>
              <a:rPr lang="zh-TW" altLang="en-GB"/>
              <a:t>第六個大綱級</a:t>
            </a:r>
          </a:p>
          <a:p>
            <a:pPr lvl="4"/>
            <a:r>
              <a:rPr lang="zh-TW" altLang="en-GB"/>
              <a:t>第七個大綱級</a:t>
            </a:r>
          </a:p>
          <a:p>
            <a:pPr lvl="4"/>
            <a:r>
              <a:rPr lang="zh-TW" altLang="en-GB"/>
              <a:t>第八個大綱級</a:t>
            </a:r>
          </a:p>
          <a:p>
            <a:pPr lvl="4"/>
            <a:r>
              <a:rPr lang="zh-TW" altLang="en-GB"/>
              <a:t>第九個大綱級</a:t>
            </a: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6804025" y="6256338"/>
            <a:ext cx="212566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>
            <a:lvl1pPr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7CF65C16-D147-4310-9690-FD79B217AA4B}" type="slidenum">
              <a:rPr lang="en-US" altLang="zh-TW" sz="14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US" altLang="zh-TW" sz="140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hf sldNum="0" hdr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b="1">
          <a:solidFill>
            <a:srgbClr val="000000"/>
          </a:solidFill>
          <a:latin typeface="Times New Roman" pitchFamily="18" charset="0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1258888" y="6381750"/>
            <a:ext cx="7192962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003366"/>
                </a:solidFill>
                <a:latin typeface="Rockwell Extra Bold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TW" dirty="0"/>
              <a:t> Electronic Engineering, National Changhua University of Education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b="1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A6452-8B96-47AD-BF79-3BFD409BEB5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50850"/>
            <a:ext cx="7048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844675"/>
            <a:ext cx="74803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第二個大綱級</a:t>
            </a:r>
          </a:p>
          <a:p>
            <a:pPr lvl="2"/>
            <a:r>
              <a:rPr lang="zh-TW" altLang="en-GB"/>
              <a:t>第三個大綱級</a:t>
            </a:r>
          </a:p>
          <a:p>
            <a:pPr lvl="3"/>
            <a:r>
              <a:rPr lang="zh-TW" altLang="en-GB"/>
              <a:t>第四個大綱級</a:t>
            </a:r>
          </a:p>
          <a:p>
            <a:pPr lvl="4"/>
            <a:r>
              <a:rPr lang="zh-TW" altLang="en-GB"/>
              <a:t>第五個大綱級</a:t>
            </a:r>
          </a:p>
          <a:p>
            <a:pPr lvl="4"/>
            <a:r>
              <a:rPr lang="zh-TW" altLang="en-GB"/>
              <a:t>第六個大綱級</a:t>
            </a:r>
          </a:p>
          <a:p>
            <a:pPr lvl="4"/>
            <a:r>
              <a:rPr lang="zh-TW" altLang="en-GB"/>
              <a:t>第七個大綱級</a:t>
            </a:r>
          </a:p>
          <a:p>
            <a:pPr lvl="4"/>
            <a:r>
              <a:rPr lang="zh-TW" altLang="en-GB"/>
              <a:t>第八個大綱級</a:t>
            </a:r>
          </a:p>
          <a:p>
            <a:pPr lvl="4"/>
            <a:r>
              <a:rPr lang="zh-TW" altLang="en-GB"/>
              <a:t>第九個大綱級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Rockwell Extra Bold" pitchFamily="18" charset="0"/>
                <a:cs typeface="+mn-cs"/>
              </a:defRPr>
            </a:lvl1pPr>
          </a:lstStyle>
          <a:p>
            <a:pPr>
              <a:defRPr/>
            </a:pPr>
            <a:fld id="{DC10A808-E3F2-422A-A4E7-91FCCCFB1E81}" type="datetime1">
              <a:rPr lang="zh-TW" altLang="en-US"/>
              <a:pPr>
                <a:defRPr/>
              </a:pPr>
              <a:t>2022/1/14</a:t>
            </a:fld>
            <a:endParaRPr lang="en-US" altLang="zh-TW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73200" y="1557338"/>
            <a:ext cx="7202488" cy="730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001040">
                  <a:alpha val="82999"/>
                </a:srgbClr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44638" y="1339850"/>
            <a:ext cx="69850" cy="360363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001040">
                  <a:alpha val="82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64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</p:sldLayoutIdLst>
  <p:hf hdr="0"/>
  <p:txStyles>
    <p:titleStyle>
      <a:lvl1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2pPr>
      <a:lvl3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3pPr>
      <a:lvl4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b="1">
          <a:solidFill>
            <a:srgbClr val="000000"/>
          </a:solidFill>
          <a:latin typeface="Times New Roman" pitchFamily="18" charset="0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-hardware/customize/desktop/unattend/microsoft-windows-workstationservice-allowinsecureguestaut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phr.com/windows-cannot-access-computer-error-0x80004005/?fbclid=IwAR2z-PnNbwC0YiQKBvhZlr1ALzhECJr3vK3x3S86eP_7q3obdo9Qzq1gwx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lifewire.com/how-to-fix-error-code-0x80004005-46895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1EA21239-E631-4F67-9B96-B9FA98589096}" type="datetime1">
              <a:rPr lang="zh-TW" altLang="en-US" smtClean="0">
                <a:solidFill>
                  <a:srgbClr val="000000"/>
                </a:solidFill>
                <a:latin typeface="Rockwell Extra Bold" panose="02060903040505020403" pitchFamily="18" charset="0"/>
              </a:rPr>
              <a:pPr eaLnBrk="1" hangingPunct="1">
                <a:defRPr/>
              </a:pPr>
              <a:t>2022/1/14</a:t>
            </a:fld>
            <a:endParaRPr lang="en-US" altLang="zh-TW" dirty="0">
              <a:solidFill>
                <a:srgbClr val="00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Times New Roman" panose="02020603050405020304" pitchFamily="18" charset="0"/>
              </a:rPr>
              <a:t>Electronic Engineering, National Changhua University of Education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57184"/>
            <a:ext cx="9144000" cy="2057400"/>
          </a:xfrm>
        </p:spPr>
        <p:txBody>
          <a:bodyPr/>
          <a:lstStyle/>
          <a:p>
            <a:pPr marL="1828800" indent="0" algn="ctr"/>
            <a:r>
              <a:rPr lang="en-US" altLang="zh-TW" dirty="0">
                <a:cs typeface="Arial" panose="020B0604020202020204" pitchFamily="34" charset="0"/>
              </a:rPr>
              <a:t>Setting SMB 1.0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674075"/>
            <a:ext cx="5029200" cy="1828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900"/>
              </a:spcBef>
            </a:pPr>
            <a:endParaRPr kumimoji="1" lang="en-US" altLang="zh-TW" sz="2800" dirty="0">
              <a:solidFill>
                <a:schemeClr val="tx1"/>
              </a:solidFill>
            </a:endParaRPr>
          </a:p>
          <a:p>
            <a:pPr algn="l"/>
            <a:r>
              <a:rPr lang="en-US" altLang="zh-TW" sz="2800" dirty="0"/>
              <a:t>Reporter:	Jyun-Xin Ke</a:t>
            </a:r>
            <a:endParaRPr lang="zh-TW" altLang="en-US" sz="2800" dirty="0"/>
          </a:p>
          <a:p>
            <a:pPr algn="l"/>
            <a:r>
              <a:rPr lang="en-US" altLang="zh-TW" sz="2800" dirty="0"/>
              <a:t>Professor:	Tsung-Chu Huang </a:t>
            </a:r>
          </a:p>
        </p:txBody>
      </p:sp>
    </p:spTree>
  </p:cSld>
  <p:clrMapOvr>
    <a:masterClrMapping/>
  </p:clrMapOvr>
  <p:transition advTm="1496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F6B2EF4-93E6-4B19-81E9-87E13D3B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31" y="2633514"/>
            <a:ext cx="4052888" cy="3901849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76201" y="533400"/>
            <a:ext cx="8831262" cy="1189038"/>
          </a:xfrm>
        </p:spPr>
        <p:txBody>
          <a:bodyPr/>
          <a:lstStyle/>
          <a:p>
            <a:r>
              <a:rPr lang="en-US" altLang="zh-TW" sz="2400" dirty="0"/>
              <a:t>Fix2: Enable SMB 1.0/CIFS File Sharing Support</a:t>
            </a:r>
            <a:endParaRPr lang="zh-TW" altLang="en-US" sz="24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In the dialog that comes up, scroll down and find “SMB 1.0/CIFS File Sharing Support.”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819400" y="4876801"/>
            <a:ext cx="2362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4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0572E4-7DC4-4F76-B5C6-B638F6698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34" y="2641660"/>
            <a:ext cx="4038600" cy="3904816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76201" y="533400"/>
            <a:ext cx="8831262" cy="1189038"/>
          </a:xfrm>
        </p:spPr>
        <p:txBody>
          <a:bodyPr/>
          <a:lstStyle/>
          <a:p>
            <a:r>
              <a:rPr lang="en-US" altLang="zh-TW" sz="2400" dirty="0"/>
              <a:t>Fix2: Enable SMB 1.0/CIFS File Sharing Support</a:t>
            </a:r>
            <a:endParaRPr lang="zh-TW" altLang="en-US" sz="24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Ensure the checkbox next to “SMB 1.0/CIFS File Sharing Support“ displays as checked, and then Click “OK.”</a:t>
            </a:r>
          </a:p>
          <a:p>
            <a:pPr>
              <a:defRPr/>
            </a:pPr>
            <a:endParaRPr lang="en-US" altLang="zh-TW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819400" y="4876800"/>
            <a:ext cx="22098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757075-90D2-41AE-9EDB-C14E1BB5F947}"/>
              </a:ext>
            </a:extLst>
          </p:cNvPr>
          <p:cNvSpPr/>
          <p:nvPr/>
        </p:nvSpPr>
        <p:spPr bwMode="auto">
          <a:xfrm>
            <a:off x="4953000" y="6117475"/>
            <a:ext cx="838200" cy="2869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由於安全性疑慮，若是前兩個修復能夠順利開啟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SMB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傳輸，就不用再做此步驟，此步驟含有一定的資安風險，使用前請三思。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微軟解釋此機碼的用途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AllowInsecureGuestAuth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簡述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因為不安全的來賓登入未經過驗證，所以會停用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SMB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簽章和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SMB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加密等重要的安全性功能。 如此一來，允許不安全的來賓登入的用戶端很容易受到各種攔截式攻擊，而造成資料遺失、資料損毀，以及暴露于惡意程式碼。這也是為何在之後的更新，微軟會直接拿掉此機碼。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https://docs.microsoft.com/en-us/windows-hardware/customize/desktop/unattend/microsoft-windows-workstationservice-allowinsecureguestauth</a:t>
            </a:r>
            <a:endParaRPr lang="en-US" altLang="zh-TW" sz="2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516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6D556E3-518F-4762-BAE0-3D2AB1A30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"/>
          <a:stretch/>
        </p:blipFill>
        <p:spPr>
          <a:xfrm>
            <a:off x="997578" y="2777470"/>
            <a:ext cx="2724646" cy="137160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Use </a:t>
            </a:r>
            <a:r>
              <a:rPr lang="en-US" altLang="zh-TW" sz="2000" dirty="0">
                <a:solidFill>
                  <a:srgbClr val="FF0000"/>
                </a:solidFill>
              </a:rPr>
              <a:t>Windows </a:t>
            </a:r>
            <a:r>
              <a:rPr lang="en-US" altLang="zh-TW" sz="2000" dirty="0" err="1">
                <a:solidFill>
                  <a:srgbClr val="FF0000"/>
                </a:solidFill>
              </a:rPr>
              <a:t>Key+R</a:t>
            </a:r>
            <a:r>
              <a:rPr lang="en-US" altLang="zh-TW" sz="2000" dirty="0"/>
              <a:t> to Quickly Launch Apps As Administrator, and then enter “</a:t>
            </a:r>
            <a:r>
              <a:rPr lang="en-US" altLang="zh-TW" sz="2000" dirty="0">
                <a:solidFill>
                  <a:srgbClr val="FF0000"/>
                </a:solidFill>
              </a:rPr>
              <a:t>regedit</a:t>
            </a:r>
            <a:r>
              <a:rPr lang="en-US" altLang="zh-TW" sz="2000" dirty="0"/>
              <a:t>”.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1447800" y="3352800"/>
            <a:ext cx="2209896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69B1C57-044F-42B2-8950-64B6C5CF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777470"/>
            <a:ext cx="4996889" cy="27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E95485F-2E7F-4108-86D5-F5C2F4C4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68" y="2844417"/>
            <a:ext cx="6629400" cy="3626617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Go to </a:t>
            </a:r>
            <a:r>
              <a:rPr lang="en-US" altLang="zh-TW" sz="2000" dirty="0">
                <a:solidFill>
                  <a:schemeClr val="tx1"/>
                </a:solidFill>
              </a:rPr>
              <a:t>HKEY_LOCAL_MACHINE\SYSTEM\</a:t>
            </a:r>
            <a:r>
              <a:rPr lang="en-US" altLang="zh-TW" sz="2000" dirty="0" err="1">
                <a:solidFill>
                  <a:schemeClr val="tx1"/>
                </a:solidFill>
              </a:rPr>
              <a:t>CurrentControlSet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	\Services\</a:t>
            </a:r>
            <a:r>
              <a:rPr lang="en-US" altLang="zh-TW" sz="2000" dirty="0" err="1">
                <a:solidFill>
                  <a:schemeClr val="tx1"/>
                </a:solidFill>
              </a:rPr>
              <a:t>LanmanWorkstation</a:t>
            </a:r>
            <a:r>
              <a:rPr lang="en-US" altLang="zh-TW" sz="2000" dirty="0">
                <a:solidFill>
                  <a:schemeClr val="tx1"/>
                </a:solidFill>
              </a:rPr>
              <a:t>, click on the </a:t>
            </a:r>
            <a:r>
              <a:rPr lang="en-US" altLang="zh-TW" sz="2000" dirty="0">
                <a:solidFill>
                  <a:srgbClr val="FF0000"/>
                </a:solidFill>
              </a:rPr>
              <a:t>Parameters</a:t>
            </a:r>
            <a:r>
              <a:rPr lang="en-US" altLang="zh-TW" sz="2000" dirty="0">
                <a:solidFill>
                  <a:schemeClr val="tx1"/>
                </a:solidFill>
              </a:rPr>
              <a:t> file</a:t>
            </a:r>
            <a:r>
              <a:rPr lang="en-US" altLang="zh-TW" sz="2000" dirty="0"/>
              <a:t>.”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9151A5-A1B2-4A25-A366-592BD197D7A3}"/>
              </a:ext>
            </a:extLst>
          </p:cNvPr>
          <p:cNvSpPr/>
          <p:nvPr/>
        </p:nvSpPr>
        <p:spPr bwMode="auto">
          <a:xfrm>
            <a:off x="1556710" y="3124200"/>
            <a:ext cx="3336131" cy="1252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7F6E80-FB84-438F-86BB-77C053B9B09B}"/>
              </a:ext>
            </a:extLst>
          </p:cNvPr>
          <p:cNvSpPr/>
          <p:nvPr/>
        </p:nvSpPr>
        <p:spPr bwMode="auto">
          <a:xfrm>
            <a:off x="2133600" y="4953000"/>
            <a:ext cx="685799" cy="1793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1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3802F43-49D4-4204-85C1-06D25F09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00" y="2844000"/>
            <a:ext cx="6609840" cy="362520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>
                <a:solidFill>
                  <a:srgbClr val="FF0000"/>
                </a:solidFill>
              </a:rPr>
              <a:t>Right click</a:t>
            </a:r>
            <a:r>
              <a:rPr lang="en-US" altLang="zh-TW" sz="2000" dirty="0"/>
              <a:t>, and add a new </a:t>
            </a:r>
            <a:r>
              <a:rPr lang="en-US" altLang="zh-TW" sz="2000" dirty="0">
                <a:solidFill>
                  <a:srgbClr val="FF0000"/>
                </a:solidFill>
              </a:rPr>
              <a:t>DWORD</a:t>
            </a:r>
            <a:r>
              <a:rPr lang="en-US" altLang="zh-TW" sz="2000" dirty="0"/>
              <a:t> On a 32-bit system.</a:t>
            </a:r>
          </a:p>
          <a:p>
            <a:pPr>
              <a:defRPr/>
            </a:pPr>
            <a:r>
              <a:rPr lang="en-US" altLang="zh-TW" sz="2000" dirty="0"/>
              <a:t>If it already exists, don't add it again.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9151A5-A1B2-4A25-A366-592BD197D7A3}"/>
              </a:ext>
            </a:extLst>
          </p:cNvPr>
          <p:cNvSpPr/>
          <p:nvPr/>
        </p:nvSpPr>
        <p:spPr bwMode="auto">
          <a:xfrm>
            <a:off x="5758652" y="5028129"/>
            <a:ext cx="2209800" cy="11838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7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92A3C172-35B9-46DC-B17A-5A1470B2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00" y="2844000"/>
            <a:ext cx="6581989" cy="362520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Right click, and rename “</a:t>
            </a:r>
            <a:r>
              <a:rPr lang="en-US" altLang="zh-TW" sz="2000" dirty="0" err="1">
                <a:solidFill>
                  <a:srgbClr val="FF0000"/>
                </a:solidFill>
              </a:rPr>
              <a:t>LocalAccountTokenFilterPolicy</a:t>
            </a:r>
            <a:r>
              <a:rPr lang="en-US" altLang="zh-TW" sz="2000" dirty="0">
                <a:solidFill>
                  <a:schemeClr val="tx1"/>
                </a:solidFill>
              </a:rPr>
              <a:t>”</a:t>
            </a:r>
            <a:r>
              <a:rPr lang="en-US" altLang="zh-TW" sz="2000" dirty="0"/>
              <a:t>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9151A5-A1B2-4A25-A366-592BD197D7A3}"/>
              </a:ext>
            </a:extLst>
          </p:cNvPr>
          <p:cNvSpPr/>
          <p:nvPr/>
        </p:nvSpPr>
        <p:spPr bwMode="auto">
          <a:xfrm>
            <a:off x="4343400" y="3400926"/>
            <a:ext cx="12192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2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3520F9D-9BA9-4DF8-9377-A7BEE1FA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00" y="2844000"/>
            <a:ext cx="6622961" cy="362520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Fix3: Error code 0x80004005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Right click, and modify value to numeric </a:t>
            </a:r>
            <a:r>
              <a:rPr lang="en-US" altLang="zh-TW" sz="2000" dirty="0">
                <a:solidFill>
                  <a:srgbClr val="FF0000"/>
                </a:solidFill>
              </a:rPr>
              <a:t>1</a:t>
            </a:r>
            <a:r>
              <a:rPr lang="en-US" altLang="zh-TW" sz="2000" dirty="0"/>
              <a:t> , then select OK.</a:t>
            </a:r>
          </a:p>
          <a:p>
            <a:pPr>
              <a:defRPr/>
            </a:pPr>
            <a:r>
              <a:rPr lang="en-US" altLang="zh-TW" sz="2000" dirty="0"/>
              <a:t>After that, </a:t>
            </a:r>
            <a:r>
              <a:rPr lang="en-US" altLang="zh-TW" sz="2000" dirty="0">
                <a:solidFill>
                  <a:srgbClr val="FF0000"/>
                </a:solidFill>
              </a:rPr>
              <a:t>restart the Windows PC </a:t>
            </a:r>
            <a:r>
              <a:rPr lang="en-US" altLang="zh-TW" sz="2000" dirty="0"/>
              <a:t>to see if the problem is fixed.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9151A5-A1B2-4A25-A366-592BD197D7A3}"/>
              </a:ext>
            </a:extLst>
          </p:cNvPr>
          <p:cNvSpPr/>
          <p:nvPr/>
        </p:nvSpPr>
        <p:spPr bwMode="auto">
          <a:xfrm>
            <a:off x="4343400" y="3400926"/>
            <a:ext cx="1676400" cy="7138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F691B78-18A2-4902-A645-4296B26A7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74" y="4737676"/>
            <a:ext cx="2590800" cy="148344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B5E5F7D-A66F-42AE-A0F2-FC68D8BFECE6}"/>
              </a:ext>
            </a:extLst>
          </p:cNvPr>
          <p:cNvSpPr/>
          <p:nvPr/>
        </p:nvSpPr>
        <p:spPr bwMode="auto">
          <a:xfrm>
            <a:off x="4953000" y="4546524"/>
            <a:ext cx="2743200" cy="18352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4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990600" y="509688"/>
            <a:ext cx="7688263" cy="1189038"/>
          </a:xfrm>
        </p:spPr>
        <p:txBody>
          <a:bodyPr/>
          <a:lstStyle/>
          <a:p>
            <a:r>
              <a:rPr lang="en-US" altLang="zh-TW" sz="3200" dirty="0"/>
              <a:t>Test: using SMB 1.0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Go to file manager, and enter “</a:t>
            </a:r>
            <a:r>
              <a:rPr lang="en-US" altLang="zh-TW" sz="2000" dirty="0">
                <a:solidFill>
                  <a:srgbClr val="FF0000"/>
                </a:solidFill>
              </a:rPr>
              <a:t> \\pynq\xilinx </a:t>
            </a:r>
            <a:r>
              <a:rPr lang="en-US" altLang="zh-TW" sz="2000" dirty="0">
                <a:solidFill>
                  <a:schemeClr val="tx1"/>
                </a:solidFill>
              </a:rPr>
              <a:t>”.</a:t>
            </a:r>
          </a:p>
          <a:p>
            <a:pPr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“ \\pynq\xilinx ” can be added to shortcuts.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313DFC-3A26-4319-8D35-D79FCE6C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875159"/>
            <a:ext cx="5029200" cy="365126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9F03A2F-A41B-4469-942D-5E62986C5AEC}"/>
              </a:ext>
            </a:extLst>
          </p:cNvPr>
          <p:cNvSpPr/>
          <p:nvPr/>
        </p:nvSpPr>
        <p:spPr bwMode="auto">
          <a:xfrm>
            <a:off x="2895600" y="3810000"/>
            <a:ext cx="2667000" cy="3525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4529F4-5E41-406E-B19B-CC34BA4DE674}"/>
              </a:ext>
            </a:extLst>
          </p:cNvPr>
          <p:cNvSpPr/>
          <p:nvPr/>
        </p:nvSpPr>
        <p:spPr bwMode="auto">
          <a:xfrm>
            <a:off x="4453731" y="5205317"/>
            <a:ext cx="1371600" cy="619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2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676401" y="432842"/>
            <a:ext cx="6934200" cy="1189038"/>
          </a:xfrm>
        </p:spPr>
        <p:txBody>
          <a:bodyPr/>
          <a:lstStyle/>
          <a:p>
            <a:r>
              <a:rPr lang="en-US" altLang="zh-TW" sz="3200" dirty="0"/>
              <a:t>Reference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99" y="1876051"/>
            <a:ext cx="7467601" cy="4537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2000" dirty="0"/>
              <a:t>1.	How To Fix ‘Windows Cannot Access Computer’ Error Code 0x80004005</a:t>
            </a: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https://www.alphr.com/windows-cannot-access-computer-error-0x80004005/?fbclid=IwAR2z-PnNbwC0YiQKBvhZlr1ALzhECJr3vK3x3S86eP_7q3obdo9Qzq1gwxk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000" dirty="0"/>
              <a:t>2.	Error Code 0x80004005: What It Is and How to Fix It</a:t>
            </a:r>
          </a:p>
          <a:p>
            <a:pPr marL="0" indent="0"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https://www.lifewire.com/how-to-fix-error-code-0x80004005-4689559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84786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53FB711-A830-4394-AB7C-0D23E294E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51" y="2769658"/>
            <a:ext cx="4674064" cy="339343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Use </a:t>
            </a:r>
            <a:r>
              <a:rPr lang="en-US" altLang="zh-TW" sz="2000" dirty="0">
                <a:solidFill>
                  <a:srgbClr val="FF0000"/>
                </a:solidFill>
              </a:rPr>
              <a:t>Windows </a:t>
            </a:r>
            <a:r>
              <a:rPr lang="en-US" altLang="zh-TW" sz="2000" dirty="0" err="1">
                <a:solidFill>
                  <a:srgbClr val="FF0000"/>
                </a:solidFill>
              </a:rPr>
              <a:t>Key+R</a:t>
            </a:r>
            <a:r>
              <a:rPr lang="en-US" altLang="zh-TW" sz="2000" dirty="0"/>
              <a:t> to Quickly Launch Apps As Administrator, and then enter “</a:t>
            </a:r>
            <a:r>
              <a:rPr lang="en-US" altLang="zh-TW" sz="2000" dirty="0">
                <a:solidFill>
                  <a:srgbClr val="FF0000"/>
                </a:solidFill>
              </a:rPr>
              <a:t>control</a:t>
            </a:r>
            <a:r>
              <a:rPr lang="en-US" altLang="zh-TW" sz="2000" dirty="0"/>
              <a:t>”.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6961748-6A77-46C9-B425-E894B87040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1" b="4301"/>
          <a:stretch/>
        </p:blipFill>
        <p:spPr>
          <a:xfrm>
            <a:off x="990696" y="2769658"/>
            <a:ext cx="2667000" cy="13186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1447800" y="3352800"/>
            <a:ext cx="2209896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F703974-0E24-466A-8CC8-FDC654E74DBD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E9ADBE-0E95-485F-B9C9-0C9A90EA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368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4400" dirty="0">
                <a:solidFill>
                  <a:srgbClr val="003399"/>
                </a:solidFill>
                <a:latin typeface="Times New Roman" panose="02020603050405020304" pitchFamily="18" charset="0"/>
              </a:rPr>
              <a:t>Thank</a:t>
            </a:r>
            <a:r>
              <a:rPr lang="zh-TW" altLang="en-US" sz="4400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003399"/>
                </a:solidFill>
                <a:latin typeface="Times New Roman" panose="02020603050405020304" pitchFamily="18" charset="0"/>
              </a:rPr>
              <a:t>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16806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7357D76-246A-4CEF-95E2-2C9D3FE5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50" y="2578856"/>
            <a:ext cx="5326238" cy="3862799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Navigate to “Control Panel -&gt; </a:t>
            </a:r>
            <a:r>
              <a:rPr lang="en-US" altLang="zh-TW" sz="2000" dirty="0">
                <a:solidFill>
                  <a:srgbClr val="FF0000"/>
                </a:solidFill>
              </a:rPr>
              <a:t>Network and Internet </a:t>
            </a:r>
            <a:r>
              <a:rPr lang="en-US" altLang="zh-TW" sz="2000" dirty="0"/>
              <a:t>-&gt; Network and Sharing Center -&gt; Advanced sharing settings.”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3886200" y="52578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3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437BB3B-1501-4C38-98D4-D7F67861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99859"/>
            <a:ext cx="5390403" cy="3921864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Navigate to “Control Panel -&gt; </a:t>
            </a:r>
            <a:r>
              <a:rPr lang="en-US" altLang="zh-TW" sz="2000" dirty="0">
                <a:solidFill>
                  <a:schemeClr val="tx1"/>
                </a:solidFill>
              </a:rPr>
              <a:t>Network and Internet </a:t>
            </a:r>
            <a:r>
              <a:rPr lang="en-US" altLang="zh-TW" sz="2000" dirty="0"/>
              <a:t>-&gt; </a:t>
            </a:r>
            <a:r>
              <a:rPr lang="en-US" altLang="zh-TW" sz="2000" dirty="0">
                <a:solidFill>
                  <a:srgbClr val="FF0000"/>
                </a:solidFill>
              </a:rPr>
              <a:t>Network and Sharing Center</a:t>
            </a:r>
            <a:r>
              <a:rPr lang="en-US" altLang="zh-TW" sz="2000" dirty="0"/>
              <a:t> -&gt; Advanced sharing settings.”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438400" y="35814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1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B89C3D1-DC88-4382-BE8A-49BCE5B17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" t="403" r="743" b="1"/>
          <a:stretch/>
        </p:blipFill>
        <p:spPr>
          <a:xfrm>
            <a:off x="2057400" y="2579567"/>
            <a:ext cx="5660232" cy="4155166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Navigate to “Control Panel -&gt; Network and Internet -&gt; Network and Sharing Center -&gt; </a:t>
            </a:r>
            <a:r>
              <a:rPr lang="en-US" altLang="zh-TW" sz="2000" dirty="0">
                <a:solidFill>
                  <a:srgbClr val="FF0000"/>
                </a:solidFill>
              </a:rPr>
              <a:t>Advanced sharing settings</a:t>
            </a:r>
            <a:r>
              <a:rPr lang="en-US" altLang="zh-TW" sz="2000" dirty="0"/>
              <a:t>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667000" y="2667000"/>
            <a:ext cx="3200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0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BAC7D4A-2E5A-4D69-9A87-F55AB5B6A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" t="403" r="743" b="1"/>
          <a:stretch/>
        </p:blipFill>
        <p:spPr>
          <a:xfrm>
            <a:off x="2057400" y="2579567"/>
            <a:ext cx="5660232" cy="4155166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Click the “</a:t>
            </a:r>
            <a:r>
              <a:rPr lang="en-US" altLang="zh-TW" sz="2000" dirty="0">
                <a:solidFill>
                  <a:srgbClr val="FF0000"/>
                </a:solidFill>
              </a:rPr>
              <a:t>Private</a:t>
            </a:r>
            <a:r>
              <a:rPr lang="en-US" altLang="zh-TW" sz="2000" dirty="0"/>
              <a:t>” network and ensure that “Turn on file and printer sharing” is also </a:t>
            </a:r>
            <a:r>
              <a:rPr lang="en-US" altLang="zh-TW" sz="2000" dirty="0">
                <a:solidFill>
                  <a:srgbClr val="FF0000"/>
                </a:solidFill>
              </a:rPr>
              <a:t>activated</a:t>
            </a:r>
            <a:r>
              <a:rPr lang="en-US" altLang="zh-TW" sz="2000" dirty="0"/>
              <a:t>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819400" y="4800600"/>
            <a:ext cx="40386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AE4F0A-4FBB-4166-BC9E-A3CB508CA21D}"/>
              </a:ext>
            </a:extLst>
          </p:cNvPr>
          <p:cNvSpPr/>
          <p:nvPr/>
        </p:nvSpPr>
        <p:spPr bwMode="auto">
          <a:xfrm>
            <a:off x="2552700" y="3657600"/>
            <a:ext cx="1028700" cy="2206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4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A37105A-AB66-4889-9B2F-A39ED257D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0" y="2561050"/>
            <a:ext cx="5334000" cy="3911981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526463" cy="1189038"/>
          </a:xfrm>
        </p:spPr>
        <p:txBody>
          <a:bodyPr/>
          <a:lstStyle/>
          <a:p>
            <a:r>
              <a:rPr lang="en-US" altLang="zh-TW" sz="3200" dirty="0"/>
              <a:t>Fix1:Check the Sharing Settings</a:t>
            </a:r>
            <a:endParaRPr lang="zh-TW" altLang="en-US" sz="32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Click “</a:t>
            </a:r>
            <a:r>
              <a:rPr lang="en-US" altLang="zh-TW" sz="2000" dirty="0">
                <a:solidFill>
                  <a:srgbClr val="FF0000"/>
                </a:solidFill>
              </a:rPr>
              <a:t>All Networks</a:t>
            </a:r>
            <a:r>
              <a:rPr lang="en-US" altLang="zh-TW" sz="2000" dirty="0"/>
              <a:t>” and ensure the “Turn off password-protected network sharing” option is </a:t>
            </a:r>
            <a:r>
              <a:rPr lang="en-US" altLang="zh-TW" sz="2000" dirty="0">
                <a:solidFill>
                  <a:srgbClr val="FF0000"/>
                </a:solidFill>
              </a:rPr>
              <a:t>enabled</a:t>
            </a:r>
            <a:r>
              <a:rPr lang="en-US" altLang="zh-TW" sz="2000" dirty="0"/>
              <a:t>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971800" y="5181600"/>
            <a:ext cx="4121010" cy="96895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2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94EC92D2-8891-4B17-8663-79F95DB4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50" y="2578856"/>
            <a:ext cx="5326238" cy="3862799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76201" y="533400"/>
            <a:ext cx="8831262" cy="1189038"/>
          </a:xfrm>
        </p:spPr>
        <p:txBody>
          <a:bodyPr/>
          <a:lstStyle/>
          <a:p>
            <a:r>
              <a:rPr lang="en-US" altLang="zh-TW" sz="2400" dirty="0"/>
              <a:t>Fix2: Enable SMB 1.0/CIFS File Sharing Support</a:t>
            </a:r>
            <a:endParaRPr lang="zh-TW" altLang="en-US" sz="24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In the search box, type “control panel,” then select “</a:t>
            </a:r>
            <a:r>
              <a:rPr lang="en-US" altLang="zh-TW" sz="2000" dirty="0">
                <a:solidFill>
                  <a:srgbClr val="FF0000"/>
                </a:solidFill>
              </a:rPr>
              <a:t>Programs and Features</a:t>
            </a:r>
            <a:r>
              <a:rPr lang="en-US" altLang="zh-TW" sz="2000" dirty="0"/>
              <a:t>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5692921" y="4724400"/>
            <a:ext cx="707879" cy="2403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5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BF2C6B8-51DE-4F43-A95C-14F436CD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10" y="2652300"/>
            <a:ext cx="5307103" cy="3862800"/>
          </a:xfrm>
          <a:prstGeom prst="rect">
            <a:avLst/>
          </a:prstGeom>
        </p:spPr>
      </p:pic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76201" y="533400"/>
            <a:ext cx="8831262" cy="1189038"/>
          </a:xfrm>
        </p:spPr>
        <p:txBody>
          <a:bodyPr/>
          <a:lstStyle/>
          <a:p>
            <a:r>
              <a:rPr lang="en-US" altLang="zh-TW" sz="2400" dirty="0"/>
              <a:t>Fix2: Enable SMB 1.0/CIFS File Sharing Support</a:t>
            </a:r>
            <a:endParaRPr lang="zh-TW" altLang="en-US" sz="2400" dirty="0"/>
          </a:p>
        </p:txBody>
      </p:sp>
      <p:sp>
        <p:nvSpPr>
          <p:cNvPr id="6147" name="頁尾版面配置區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solidFill>
                  <a:srgbClr val="003366"/>
                </a:solidFill>
                <a:latin typeface="Rockwell Extra Bold" panose="02060903040505020403" pitchFamily="18" charset="0"/>
              </a:rPr>
              <a:t> Electronic Engineering, National Changhua University of Education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A056AE7-25CC-43C4-8C3F-30C138F96E39}" type="slidenum">
              <a:rPr lang="en-US" altLang="zh-TW" sz="1400">
                <a:latin typeface="Arial Black" panose="020B0A04020102020204" pitchFamily="34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en-US" altLang="zh-TW" sz="1400" dirty="0">
              <a:latin typeface="Arial Black" panose="020B0A040201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3275" y="1876051"/>
            <a:ext cx="8104188" cy="4537075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In the left-hand task pane, click on “Turn Windows features on or off.”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2A48F-5B83-41F9-9CCA-25D32DBBFC32}"/>
              </a:ext>
            </a:extLst>
          </p:cNvPr>
          <p:cNvSpPr/>
          <p:nvPr/>
        </p:nvSpPr>
        <p:spPr bwMode="auto">
          <a:xfrm>
            <a:off x="2313410" y="3657600"/>
            <a:ext cx="1267990" cy="15240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88968"/>
      </p:ext>
    </p:extLst>
  </p:cSld>
  <p:clrMapOvr>
    <a:masterClrMapping/>
  </p:clrMapOvr>
</p:sld>
</file>

<file path=ppt/theme/theme1.xml><?xml version="1.0" encoding="utf-8"?>
<a:theme xmlns:a="http://schemas.openxmlformats.org/drawingml/2006/main" name="學長專題">
  <a:themeElements>
    <a:clrScheme name="學長專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學長專題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  <a:cs typeface="Arial" charset="0"/>
          </a:defRPr>
        </a:defPPr>
      </a:lstStyle>
    </a:lnDef>
  </a:objectDefaults>
  <a:extraClrSchemeLst>
    <a:extraClrScheme>
      <a:clrScheme name="學長專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長專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學長專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長專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長專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長專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學長專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pitchFamily="18" charset="-120"/>
            <a:cs typeface="Arial" charset="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學長專題</Template>
  <TotalTime>21508</TotalTime>
  <Words>868</Words>
  <Application>Microsoft Office PowerPoint</Application>
  <PresentationFormat>如螢幕大小 (4:3)</PresentationFormat>
  <Paragraphs>111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標楷體</vt:lpstr>
      <vt:lpstr>Arial</vt:lpstr>
      <vt:lpstr>Arial Black</vt:lpstr>
      <vt:lpstr>Rockwell Extra Bold</vt:lpstr>
      <vt:lpstr>Times New Roman</vt:lpstr>
      <vt:lpstr>學長專題</vt:lpstr>
      <vt:lpstr>預設簡報設計</vt:lpstr>
      <vt:lpstr>Setting SMB 1.0</vt:lpstr>
      <vt:lpstr>Fix1:Check the Sharing Settings</vt:lpstr>
      <vt:lpstr>Fix1:Check the Sharing Settings</vt:lpstr>
      <vt:lpstr>Fix1:Check the Sharing Settings</vt:lpstr>
      <vt:lpstr>Fix1:Check the Sharing Settings</vt:lpstr>
      <vt:lpstr>Fix1:Check the Sharing Settings</vt:lpstr>
      <vt:lpstr>Fix1:Check the Sharing Settings</vt:lpstr>
      <vt:lpstr>Fix2: Enable SMB 1.0/CIFS File Sharing Support</vt:lpstr>
      <vt:lpstr>Fix2: Enable SMB 1.0/CIFS File Sharing Support</vt:lpstr>
      <vt:lpstr>Fix2: Enable SMB 1.0/CIFS File Sharing Support</vt:lpstr>
      <vt:lpstr>Fix2: Enable SMB 1.0/CIFS File Sharing Support</vt:lpstr>
      <vt:lpstr>Fix3: Error code 0x80004005</vt:lpstr>
      <vt:lpstr>Fix3: Error code 0x80004005</vt:lpstr>
      <vt:lpstr>Fix3: Error code 0x80004005</vt:lpstr>
      <vt:lpstr>Fix3: Error code 0x80004005</vt:lpstr>
      <vt:lpstr>Fix3: Error code 0x80004005</vt:lpstr>
      <vt:lpstr>Fix3: Error code 0x80004005</vt:lpstr>
      <vt:lpstr>Test: using SMB 1.0</vt:lpstr>
      <vt:lpstr>Reference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柯竣鑫</cp:lastModifiedBy>
  <cp:revision>838</cp:revision>
  <cp:lastPrinted>1601-01-01T00:00:00Z</cp:lastPrinted>
  <dcterms:created xsi:type="dcterms:W3CDTF">1601-01-01T00:00:00Z</dcterms:created>
  <dcterms:modified xsi:type="dcterms:W3CDTF">2022-01-14T15:25:42Z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