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35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496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20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09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70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5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068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66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14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49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7713-B411-478E-B9FF-CD24A58B0F40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81E3-0E49-4F53-B7A3-AE16F7025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03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837" y="-119063"/>
            <a:ext cx="3362325" cy="709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2362200" y="1023937"/>
            <a:ext cx="8705850" cy="4776785"/>
            <a:chOff x="2362200" y="1023937"/>
            <a:chExt cx="8705850" cy="477678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414837" y="-119063"/>
              <a:ext cx="3362325" cy="7096125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2362200" y="1609725"/>
              <a:ext cx="1504950" cy="1171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991350" y="1023937"/>
              <a:ext cx="2743200" cy="1171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324850" y="1952624"/>
              <a:ext cx="2743200" cy="1171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8315325" y="4514849"/>
              <a:ext cx="2743200" cy="1171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6986587" y="4629147"/>
              <a:ext cx="2743200" cy="1171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91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群組 107"/>
          <p:cNvGrpSpPr/>
          <p:nvPr/>
        </p:nvGrpSpPr>
        <p:grpSpPr>
          <a:xfrm>
            <a:off x="2009775" y="781050"/>
            <a:ext cx="8286750" cy="5017966"/>
            <a:chOff x="2009775" y="781050"/>
            <a:chExt cx="8286750" cy="5017966"/>
          </a:xfrm>
        </p:grpSpPr>
        <p:grpSp>
          <p:nvGrpSpPr>
            <p:cNvPr id="107" name="群組 106"/>
            <p:cNvGrpSpPr/>
            <p:nvPr/>
          </p:nvGrpSpPr>
          <p:grpSpPr>
            <a:xfrm>
              <a:off x="2009775" y="3816547"/>
              <a:ext cx="8286750" cy="1982469"/>
              <a:chOff x="2009775" y="3816547"/>
              <a:chExt cx="8286750" cy="1982469"/>
            </a:xfrm>
          </p:grpSpPr>
          <p:sp>
            <p:nvSpPr>
              <p:cNvPr id="73" name="矩形 72"/>
              <p:cNvSpPr/>
              <p:nvPr/>
            </p:nvSpPr>
            <p:spPr>
              <a:xfrm>
                <a:off x="2110740" y="4311843"/>
                <a:ext cx="4206240" cy="148717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3494405" y="4324543"/>
                <a:ext cx="1002502" cy="526857"/>
              </a:xfrm>
              <a:prstGeom prst="rect">
                <a:avLst/>
              </a:prstGeom>
              <a:pattFill prst="dot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2414905" y="4324543"/>
                <a:ext cx="785496" cy="52685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4905692" y="4324543"/>
                <a:ext cx="1002502" cy="526857"/>
              </a:xfrm>
              <a:prstGeom prst="rect">
                <a:avLst/>
              </a:prstGeom>
              <a:pattFill prst="dot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矩形 76"/>
              <p:cNvSpPr/>
              <p:nvPr/>
            </p:nvSpPr>
            <p:spPr>
              <a:xfrm flipH="1">
                <a:off x="8007200" y="4302317"/>
                <a:ext cx="1002502" cy="52685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8" name="矩形 77"/>
              <p:cNvSpPr/>
              <p:nvPr/>
            </p:nvSpPr>
            <p:spPr>
              <a:xfrm flipH="1">
                <a:off x="9270065" y="4299142"/>
                <a:ext cx="785496" cy="526857"/>
              </a:xfrm>
              <a:prstGeom prst="rect">
                <a:avLst/>
              </a:prstGeom>
              <a:pattFill prst="dot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 flipH="1">
                <a:off x="6510654" y="4302317"/>
                <a:ext cx="1052195" cy="52685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92" name="群組 91"/>
              <p:cNvGrpSpPr/>
              <p:nvPr/>
            </p:nvGrpSpPr>
            <p:grpSpPr>
              <a:xfrm>
                <a:off x="2624455" y="3986405"/>
                <a:ext cx="7235826" cy="315959"/>
                <a:chOff x="2472055" y="3121263"/>
                <a:chExt cx="7235826" cy="400051"/>
              </a:xfrm>
            </p:grpSpPr>
            <p:sp>
              <p:nvSpPr>
                <p:cNvPr id="86" name="矩形 85"/>
                <p:cNvSpPr/>
                <p:nvPr/>
              </p:nvSpPr>
              <p:spPr>
                <a:xfrm>
                  <a:off x="2472055" y="3121263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7" name="矩形 86"/>
                <p:cNvSpPr/>
                <p:nvPr/>
              </p:nvSpPr>
              <p:spPr>
                <a:xfrm>
                  <a:off x="3545205" y="3129201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8" name="矩形 87"/>
                <p:cNvSpPr/>
                <p:nvPr/>
              </p:nvSpPr>
              <p:spPr>
                <a:xfrm>
                  <a:off x="5162865" y="3130788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矩形 88"/>
                <p:cNvSpPr/>
                <p:nvPr/>
              </p:nvSpPr>
              <p:spPr>
                <a:xfrm flipH="1">
                  <a:off x="6626546" y="3130788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0" name="矩形 89"/>
                <p:cNvSpPr/>
                <p:nvPr/>
              </p:nvSpPr>
              <p:spPr>
                <a:xfrm flipH="1">
                  <a:off x="9317356" y="3121263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1" name="矩形 90"/>
                <p:cNvSpPr/>
                <p:nvPr/>
              </p:nvSpPr>
              <p:spPr>
                <a:xfrm flipH="1">
                  <a:off x="8244206" y="3129201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93" name="手繪多邊形 92"/>
              <p:cNvSpPr/>
              <p:nvPr/>
            </p:nvSpPr>
            <p:spPr>
              <a:xfrm>
                <a:off x="5207317" y="3816547"/>
                <a:ext cx="2070100" cy="168880"/>
              </a:xfrm>
              <a:custGeom>
                <a:avLst/>
                <a:gdLst>
                  <a:gd name="connsiteX0" fmla="*/ 0 w 2070100"/>
                  <a:gd name="connsiteY0" fmla="*/ 0 h 390526"/>
                  <a:gd name="connsiteX1" fmla="*/ 960437 w 2070100"/>
                  <a:gd name="connsiteY1" fmla="*/ 0 h 390526"/>
                  <a:gd name="connsiteX2" fmla="*/ 1109663 w 2070100"/>
                  <a:gd name="connsiteY2" fmla="*/ 0 h 390526"/>
                  <a:gd name="connsiteX3" fmla="*/ 2070100 w 2070100"/>
                  <a:gd name="connsiteY3" fmla="*/ 0 h 390526"/>
                  <a:gd name="connsiteX4" fmla="*/ 2070100 w 2070100"/>
                  <a:gd name="connsiteY4" fmla="*/ 390526 h 390526"/>
                  <a:gd name="connsiteX5" fmla="*/ 1109663 w 2070100"/>
                  <a:gd name="connsiteY5" fmla="*/ 390526 h 390526"/>
                  <a:gd name="connsiteX6" fmla="*/ 960437 w 2070100"/>
                  <a:gd name="connsiteY6" fmla="*/ 390526 h 390526"/>
                  <a:gd name="connsiteX7" fmla="*/ 0 w 2070100"/>
                  <a:gd name="connsiteY7" fmla="*/ 390526 h 3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0100" h="390526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109663" y="390526"/>
                    </a:lnTo>
                    <a:lnTo>
                      <a:pt x="960437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手繪多邊形 93"/>
              <p:cNvSpPr/>
              <p:nvPr/>
            </p:nvSpPr>
            <p:spPr>
              <a:xfrm>
                <a:off x="2507298" y="3816547"/>
                <a:ext cx="1680841" cy="168880"/>
              </a:xfrm>
              <a:custGeom>
                <a:avLst/>
                <a:gdLst>
                  <a:gd name="connsiteX0" fmla="*/ 0 w 2070100"/>
                  <a:gd name="connsiteY0" fmla="*/ 0 h 390526"/>
                  <a:gd name="connsiteX1" fmla="*/ 960437 w 2070100"/>
                  <a:gd name="connsiteY1" fmla="*/ 0 h 390526"/>
                  <a:gd name="connsiteX2" fmla="*/ 1109663 w 2070100"/>
                  <a:gd name="connsiteY2" fmla="*/ 0 h 390526"/>
                  <a:gd name="connsiteX3" fmla="*/ 2070100 w 2070100"/>
                  <a:gd name="connsiteY3" fmla="*/ 0 h 390526"/>
                  <a:gd name="connsiteX4" fmla="*/ 2070100 w 2070100"/>
                  <a:gd name="connsiteY4" fmla="*/ 390526 h 390526"/>
                  <a:gd name="connsiteX5" fmla="*/ 1109663 w 2070100"/>
                  <a:gd name="connsiteY5" fmla="*/ 390526 h 390526"/>
                  <a:gd name="connsiteX6" fmla="*/ 960437 w 2070100"/>
                  <a:gd name="connsiteY6" fmla="*/ 390526 h 390526"/>
                  <a:gd name="connsiteX7" fmla="*/ 0 w 2070100"/>
                  <a:gd name="connsiteY7" fmla="*/ 390526 h 3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0100" h="390526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109663" y="390526"/>
                    </a:lnTo>
                    <a:lnTo>
                      <a:pt x="960437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手繪多邊形 94"/>
              <p:cNvSpPr/>
              <p:nvPr/>
            </p:nvSpPr>
            <p:spPr>
              <a:xfrm>
                <a:off x="8288306" y="3816547"/>
                <a:ext cx="1680841" cy="168880"/>
              </a:xfrm>
              <a:custGeom>
                <a:avLst/>
                <a:gdLst>
                  <a:gd name="connsiteX0" fmla="*/ 0 w 2070100"/>
                  <a:gd name="connsiteY0" fmla="*/ 0 h 390526"/>
                  <a:gd name="connsiteX1" fmla="*/ 960437 w 2070100"/>
                  <a:gd name="connsiteY1" fmla="*/ 0 h 390526"/>
                  <a:gd name="connsiteX2" fmla="*/ 1109663 w 2070100"/>
                  <a:gd name="connsiteY2" fmla="*/ 0 h 390526"/>
                  <a:gd name="connsiteX3" fmla="*/ 2070100 w 2070100"/>
                  <a:gd name="connsiteY3" fmla="*/ 0 h 390526"/>
                  <a:gd name="connsiteX4" fmla="*/ 2070100 w 2070100"/>
                  <a:gd name="connsiteY4" fmla="*/ 390526 h 390526"/>
                  <a:gd name="connsiteX5" fmla="*/ 1109663 w 2070100"/>
                  <a:gd name="connsiteY5" fmla="*/ 390526 h 390526"/>
                  <a:gd name="connsiteX6" fmla="*/ 960437 w 2070100"/>
                  <a:gd name="connsiteY6" fmla="*/ 390526 h 390526"/>
                  <a:gd name="connsiteX7" fmla="*/ 0 w 2070100"/>
                  <a:gd name="connsiteY7" fmla="*/ 390526 h 3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0100" h="390526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109663" y="390526"/>
                    </a:lnTo>
                    <a:lnTo>
                      <a:pt x="960437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手繪多邊形 95"/>
              <p:cNvSpPr/>
              <p:nvPr/>
            </p:nvSpPr>
            <p:spPr>
              <a:xfrm>
                <a:off x="4497217" y="4064195"/>
                <a:ext cx="399745" cy="168880"/>
              </a:xfrm>
              <a:custGeom>
                <a:avLst/>
                <a:gdLst>
                  <a:gd name="connsiteX0" fmla="*/ 0 w 2070100"/>
                  <a:gd name="connsiteY0" fmla="*/ 0 h 390526"/>
                  <a:gd name="connsiteX1" fmla="*/ 960437 w 2070100"/>
                  <a:gd name="connsiteY1" fmla="*/ 0 h 390526"/>
                  <a:gd name="connsiteX2" fmla="*/ 1109663 w 2070100"/>
                  <a:gd name="connsiteY2" fmla="*/ 0 h 390526"/>
                  <a:gd name="connsiteX3" fmla="*/ 2070100 w 2070100"/>
                  <a:gd name="connsiteY3" fmla="*/ 0 h 390526"/>
                  <a:gd name="connsiteX4" fmla="*/ 2070100 w 2070100"/>
                  <a:gd name="connsiteY4" fmla="*/ 390526 h 390526"/>
                  <a:gd name="connsiteX5" fmla="*/ 1109663 w 2070100"/>
                  <a:gd name="connsiteY5" fmla="*/ 390526 h 390526"/>
                  <a:gd name="connsiteX6" fmla="*/ 960437 w 2070100"/>
                  <a:gd name="connsiteY6" fmla="*/ 390526 h 390526"/>
                  <a:gd name="connsiteX7" fmla="*/ 0 w 2070100"/>
                  <a:gd name="connsiteY7" fmla="*/ 390526 h 3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0100" h="390526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109663" y="390526"/>
                    </a:lnTo>
                    <a:lnTo>
                      <a:pt x="960437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" name="手繪多邊形 96"/>
              <p:cNvSpPr/>
              <p:nvPr/>
            </p:nvSpPr>
            <p:spPr>
              <a:xfrm>
                <a:off x="7562849" y="4064195"/>
                <a:ext cx="399745" cy="168880"/>
              </a:xfrm>
              <a:custGeom>
                <a:avLst/>
                <a:gdLst>
                  <a:gd name="connsiteX0" fmla="*/ 0 w 2070100"/>
                  <a:gd name="connsiteY0" fmla="*/ 0 h 390526"/>
                  <a:gd name="connsiteX1" fmla="*/ 960437 w 2070100"/>
                  <a:gd name="connsiteY1" fmla="*/ 0 h 390526"/>
                  <a:gd name="connsiteX2" fmla="*/ 1109663 w 2070100"/>
                  <a:gd name="connsiteY2" fmla="*/ 0 h 390526"/>
                  <a:gd name="connsiteX3" fmla="*/ 2070100 w 2070100"/>
                  <a:gd name="connsiteY3" fmla="*/ 0 h 390526"/>
                  <a:gd name="connsiteX4" fmla="*/ 2070100 w 2070100"/>
                  <a:gd name="connsiteY4" fmla="*/ 390526 h 390526"/>
                  <a:gd name="connsiteX5" fmla="*/ 1109663 w 2070100"/>
                  <a:gd name="connsiteY5" fmla="*/ 390526 h 390526"/>
                  <a:gd name="connsiteX6" fmla="*/ 960437 w 2070100"/>
                  <a:gd name="connsiteY6" fmla="*/ 390526 h 390526"/>
                  <a:gd name="connsiteX7" fmla="*/ 0 w 2070100"/>
                  <a:gd name="connsiteY7" fmla="*/ 390526 h 390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70100" h="390526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109663" y="390526"/>
                    </a:lnTo>
                    <a:lnTo>
                      <a:pt x="960437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9" name="直線接點 98"/>
              <p:cNvCxnSpPr/>
              <p:nvPr/>
            </p:nvCxnSpPr>
            <p:spPr>
              <a:xfrm flipV="1">
                <a:off x="2009775" y="4294841"/>
                <a:ext cx="8286750" cy="75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群組 105"/>
            <p:cNvGrpSpPr/>
            <p:nvPr/>
          </p:nvGrpSpPr>
          <p:grpSpPr>
            <a:xfrm>
              <a:off x="2110740" y="781050"/>
              <a:ext cx="8082915" cy="2586630"/>
              <a:chOff x="2110740" y="781050"/>
              <a:chExt cx="8082915" cy="2586630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2110740" y="1778193"/>
                <a:ext cx="4206240" cy="148717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3494405" y="2098871"/>
                <a:ext cx="2479676" cy="822326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2291081" y="1975047"/>
                <a:ext cx="1035050" cy="10795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lgDashDot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n w="12700" cmpd="dbl">
                    <a:solidFill>
                      <a:schemeClr val="tx1"/>
                    </a:solidFill>
                    <a:prstDash val="dashDot"/>
                  </a:ln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3376930" y="1975047"/>
                <a:ext cx="2724150" cy="10795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flipH="1">
                <a:off x="6510655" y="2098871"/>
                <a:ext cx="2479676" cy="822326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 flipH="1">
                <a:off x="9272906" y="2098871"/>
                <a:ext cx="796925" cy="822326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手繪多邊形 37"/>
              <p:cNvSpPr/>
              <p:nvPr/>
            </p:nvSpPr>
            <p:spPr>
              <a:xfrm flipH="1">
                <a:off x="4496907" y="1213046"/>
                <a:ext cx="3485362" cy="1841500"/>
              </a:xfrm>
              <a:custGeom>
                <a:avLst/>
                <a:gdLst>
                  <a:gd name="connsiteX0" fmla="*/ 1979614 w 3485362"/>
                  <a:gd name="connsiteY0" fmla="*/ 0 h 1841500"/>
                  <a:gd name="connsiteX1" fmla="*/ 1487486 w 3485362"/>
                  <a:gd name="connsiteY1" fmla="*/ 0 h 1841500"/>
                  <a:gd name="connsiteX2" fmla="*/ 1487486 w 3485362"/>
                  <a:gd name="connsiteY2" fmla="*/ 139701 h 1841500"/>
                  <a:gd name="connsiteX3" fmla="*/ 0 w 3485362"/>
                  <a:gd name="connsiteY3" fmla="*/ 139701 h 1841500"/>
                  <a:gd name="connsiteX4" fmla="*/ 0 w 3485362"/>
                  <a:gd name="connsiteY4" fmla="*/ 273050 h 1841500"/>
                  <a:gd name="connsiteX5" fmla="*/ 0 w 3485362"/>
                  <a:gd name="connsiteY5" fmla="*/ 514351 h 1841500"/>
                  <a:gd name="connsiteX6" fmla="*/ 0 w 3485362"/>
                  <a:gd name="connsiteY6" fmla="*/ 1841500 h 1841500"/>
                  <a:gd name="connsiteX7" fmla="*/ 390525 w 3485362"/>
                  <a:gd name="connsiteY7" fmla="*/ 1841500 h 1841500"/>
                  <a:gd name="connsiteX8" fmla="*/ 390525 w 3485362"/>
                  <a:gd name="connsiteY8" fmla="*/ 514351 h 1841500"/>
                  <a:gd name="connsiteX9" fmla="*/ 1487486 w 3485362"/>
                  <a:gd name="connsiteY9" fmla="*/ 514351 h 1841500"/>
                  <a:gd name="connsiteX10" fmla="*/ 1979614 w 3485362"/>
                  <a:gd name="connsiteY10" fmla="*/ 514351 h 1841500"/>
                  <a:gd name="connsiteX11" fmla="*/ 3089279 w 3485362"/>
                  <a:gd name="connsiteY11" fmla="*/ 514351 h 1841500"/>
                  <a:gd name="connsiteX12" fmla="*/ 3089279 w 3485362"/>
                  <a:gd name="connsiteY12" fmla="*/ 1841500 h 1841500"/>
                  <a:gd name="connsiteX13" fmla="*/ 3479804 w 3485362"/>
                  <a:gd name="connsiteY13" fmla="*/ 1841500 h 1841500"/>
                  <a:gd name="connsiteX14" fmla="*/ 3479804 w 3485362"/>
                  <a:gd name="connsiteY14" fmla="*/ 514351 h 1841500"/>
                  <a:gd name="connsiteX15" fmla="*/ 3485362 w 3485362"/>
                  <a:gd name="connsiteY15" fmla="*/ 514351 h 1841500"/>
                  <a:gd name="connsiteX16" fmla="*/ 3485362 w 3485362"/>
                  <a:gd name="connsiteY16" fmla="*/ 139701 h 1841500"/>
                  <a:gd name="connsiteX17" fmla="*/ 1979614 w 3485362"/>
                  <a:gd name="connsiteY17" fmla="*/ 139701 h 184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485362" h="1841500">
                    <a:moveTo>
                      <a:pt x="1979614" y="0"/>
                    </a:moveTo>
                    <a:lnTo>
                      <a:pt x="1487486" y="0"/>
                    </a:lnTo>
                    <a:lnTo>
                      <a:pt x="1487486" y="139701"/>
                    </a:lnTo>
                    <a:lnTo>
                      <a:pt x="0" y="139701"/>
                    </a:lnTo>
                    <a:lnTo>
                      <a:pt x="0" y="273050"/>
                    </a:lnTo>
                    <a:lnTo>
                      <a:pt x="0" y="514351"/>
                    </a:lnTo>
                    <a:lnTo>
                      <a:pt x="0" y="1841500"/>
                    </a:lnTo>
                    <a:lnTo>
                      <a:pt x="390525" y="1841500"/>
                    </a:lnTo>
                    <a:lnTo>
                      <a:pt x="390525" y="514351"/>
                    </a:lnTo>
                    <a:lnTo>
                      <a:pt x="1487486" y="514351"/>
                    </a:lnTo>
                    <a:lnTo>
                      <a:pt x="1979614" y="514351"/>
                    </a:lnTo>
                    <a:lnTo>
                      <a:pt x="3089279" y="514351"/>
                    </a:lnTo>
                    <a:lnTo>
                      <a:pt x="3089279" y="1841500"/>
                    </a:lnTo>
                    <a:lnTo>
                      <a:pt x="3479804" y="1841500"/>
                    </a:lnTo>
                    <a:lnTo>
                      <a:pt x="3479804" y="514351"/>
                    </a:lnTo>
                    <a:lnTo>
                      <a:pt x="3485362" y="514351"/>
                    </a:lnTo>
                    <a:lnTo>
                      <a:pt x="3485362" y="139701"/>
                    </a:lnTo>
                    <a:lnTo>
                      <a:pt x="1979614" y="139701"/>
                    </a:lnTo>
                    <a:close/>
                  </a:path>
                </a:pathLst>
              </a:custGeom>
              <a:pattFill prst="pct3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 flipH="1">
                <a:off x="9158605" y="1975047"/>
                <a:ext cx="1035050" cy="10795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 flipH="1">
                <a:off x="6383656" y="1975047"/>
                <a:ext cx="2724150" cy="10795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lgDashDot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n w="12700" cmpd="dbl">
                    <a:solidFill>
                      <a:schemeClr val="tx1"/>
                    </a:solidFill>
                    <a:prstDash val="dashDot"/>
                  </a:ln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 flipH="1">
                <a:off x="6055047" y="1111449"/>
                <a:ext cx="390525" cy="565148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 flipH="1">
                <a:off x="6055049" y="1279721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2414905" y="1111448"/>
                <a:ext cx="1773235" cy="2208214"/>
              </a:xfrm>
              <a:custGeom>
                <a:avLst/>
                <a:gdLst>
                  <a:gd name="connsiteX0" fmla="*/ 95248 w 1773235"/>
                  <a:gd name="connsiteY0" fmla="*/ 0 h 2208214"/>
                  <a:gd name="connsiteX1" fmla="*/ 374394 w 1773235"/>
                  <a:gd name="connsiteY1" fmla="*/ 0 h 2208214"/>
                  <a:gd name="connsiteX2" fmla="*/ 417766 w 1773235"/>
                  <a:gd name="connsiteY2" fmla="*/ 0 h 2208214"/>
                  <a:gd name="connsiteX3" fmla="*/ 696912 w 1773235"/>
                  <a:gd name="connsiteY3" fmla="*/ 0 h 2208214"/>
                  <a:gd name="connsiteX4" fmla="*/ 696912 w 1773235"/>
                  <a:gd name="connsiteY4" fmla="*/ 703260 h 2208214"/>
                  <a:gd name="connsiteX5" fmla="*/ 696914 w 1773235"/>
                  <a:gd name="connsiteY5" fmla="*/ 703260 h 2208214"/>
                  <a:gd name="connsiteX6" fmla="*/ 696914 w 1773235"/>
                  <a:gd name="connsiteY6" fmla="*/ 987422 h 2208214"/>
                  <a:gd name="connsiteX7" fmla="*/ 796925 w 1773235"/>
                  <a:gd name="connsiteY7" fmla="*/ 987422 h 2208214"/>
                  <a:gd name="connsiteX8" fmla="*/ 796925 w 1773235"/>
                  <a:gd name="connsiteY8" fmla="*/ 1227135 h 2208214"/>
                  <a:gd name="connsiteX9" fmla="*/ 1773235 w 1773235"/>
                  <a:gd name="connsiteY9" fmla="*/ 1227135 h 2208214"/>
                  <a:gd name="connsiteX10" fmla="*/ 1773235 w 1773235"/>
                  <a:gd name="connsiteY10" fmla="*/ 1617661 h 2208214"/>
                  <a:gd name="connsiteX11" fmla="*/ 796925 w 1773235"/>
                  <a:gd name="connsiteY11" fmla="*/ 1617661 h 2208214"/>
                  <a:gd name="connsiteX12" fmla="*/ 796925 w 1773235"/>
                  <a:gd name="connsiteY12" fmla="*/ 1809748 h 2208214"/>
                  <a:gd name="connsiteX13" fmla="*/ 696912 w 1773235"/>
                  <a:gd name="connsiteY13" fmla="*/ 1809748 h 2208214"/>
                  <a:gd name="connsiteX14" fmla="*/ 696912 w 1773235"/>
                  <a:gd name="connsiteY14" fmla="*/ 2208214 h 2208214"/>
                  <a:gd name="connsiteX15" fmla="*/ 417766 w 1773235"/>
                  <a:gd name="connsiteY15" fmla="*/ 2208214 h 2208214"/>
                  <a:gd name="connsiteX16" fmla="*/ 374394 w 1773235"/>
                  <a:gd name="connsiteY16" fmla="*/ 2208214 h 2208214"/>
                  <a:gd name="connsiteX17" fmla="*/ 95248 w 1773235"/>
                  <a:gd name="connsiteY17" fmla="*/ 2208214 h 2208214"/>
                  <a:gd name="connsiteX18" fmla="*/ 95248 w 1773235"/>
                  <a:gd name="connsiteY18" fmla="*/ 1809748 h 2208214"/>
                  <a:gd name="connsiteX19" fmla="*/ 0 w 1773235"/>
                  <a:gd name="connsiteY19" fmla="*/ 1809748 h 2208214"/>
                  <a:gd name="connsiteX20" fmla="*/ 0 w 1773235"/>
                  <a:gd name="connsiteY20" fmla="*/ 987422 h 2208214"/>
                  <a:gd name="connsiteX21" fmla="*/ 95248 w 1773235"/>
                  <a:gd name="connsiteY21" fmla="*/ 987422 h 2208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73235" h="2208214">
                    <a:moveTo>
                      <a:pt x="95248" y="0"/>
                    </a:moveTo>
                    <a:lnTo>
                      <a:pt x="374394" y="0"/>
                    </a:lnTo>
                    <a:lnTo>
                      <a:pt x="417766" y="0"/>
                    </a:lnTo>
                    <a:lnTo>
                      <a:pt x="696912" y="0"/>
                    </a:lnTo>
                    <a:lnTo>
                      <a:pt x="696912" y="703260"/>
                    </a:lnTo>
                    <a:lnTo>
                      <a:pt x="696914" y="703260"/>
                    </a:lnTo>
                    <a:lnTo>
                      <a:pt x="696914" y="987422"/>
                    </a:lnTo>
                    <a:lnTo>
                      <a:pt x="796925" y="987422"/>
                    </a:lnTo>
                    <a:lnTo>
                      <a:pt x="796925" y="1227135"/>
                    </a:lnTo>
                    <a:lnTo>
                      <a:pt x="1773235" y="1227135"/>
                    </a:lnTo>
                    <a:lnTo>
                      <a:pt x="1773235" y="1617661"/>
                    </a:lnTo>
                    <a:lnTo>
                      <a:pt x="796925" y="1617661"/>
                    </a:lnTo>
                    <a:lnTo>
                      <a:pt x="796925" y="1809748"/>
                    </a:lnTo>
                    <a:lnTo>
                      <a:pt x="696912" y="1809748"/>
                    </a:lnTo>
                    <a:lnTo>
                      <a:pt x="696912" y="2208214"/>
                    </a:lnTo>
                    <a:lnTo>
                      <a:pt x="417766" y="2208214"/>
                    </a:lnTo>
                    <a:lnTo>
                      <a:pt x="374394" y="2208214"/>
                    </a:lnTo>
                    <a:lnTo>
                      <a:pt x="95248" y="2208214"/>
                    </a:lnTo>
                    <a:lnTo>
                      <a:pt x="95248" y="1809748"/>
                    </a:lnTo>
                    <a:lnTo>
                      <a:pt x="0" y="1809748"/>
                    </a:lnTo>
                    <a:lnTo>
                      <a:pt x="0" y="987422"/>
                    </a:lnTo>
                    <a:lnTo>
                      <a:pt x="95248" y="987422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624455" y="2330646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3697605" y="2338584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手繪多邊形 48"/>
              <p:cNvSpPr/>
              <p:nvPr/>
            </p:nvSpPr>
            <p:spPr>
              <a:xfrm>
                <a:off x="8296596" y="1111448"/>
                <a:ext cx="1677985" cy="2208214"/>
              </a:xfrm>
              <a:custGeom>
                <a:avLst/>
                <a:gdLst>
                  <a:gd name="connsiteX0" fmla="*/ 1084582 w 1677985"/>
                  <a:gd name="connsiteY0" fmla="*/ 0 h 2208214"/>
                  <a:gd name="connsiteX1" fmla="*/ 1359895 w 1677985"/>
                  <a:gd name="connsiteY1" fmla="*/ 0 h 2208214"/>
                  <a:gd name="connsiteX2" fmla="*/ 1402672 w 1677985"/>
                  <a:gd name="connsiteY2" fmla="*/ 0 h 2208214"/>
                  <a:gd name="connsiteX3" fmla="*/ 1677985 w 1677985"/>
                  <a:gd name="connsiteY3" fmla="*/ 0 h 2208214"/>
                  <a:gd name="connsiteX4" fmla="*/ 1677985 w 1677985"/>
                  <a:gd name="connsiteY4" fmla="*/ 1098547 h 2208214"/>
                  <a:gd name="connsiteX5" fmla="*/ 1677985 w 1677985"/>
                  <a:gd name="connsiteY5" fmla="*/ 1720848 h 2208214"/>
                  <a:gd name="connsiteX6" fmla="*/ 1677985 w 1677985"/>
                  <a:gd name="connsiteY6" fmla="*/ 2208214 h 2208214"/>
                  <a:gd name="connsiteX7" fmla="*/ 1402672 w 1677985"/>
                  <a:gd name="connsiteY7" fmla="*/ 2208214 h 2208214"/>
                  <a:gd name="connsiteX8" fmla="*/ 1359895 w 1677985"/>
                  <a:gd name="connsiteY8" fmla="*/ 2208214 h 2208214"/>
                  <a:gd name="connsiteX9" fmla="*/ 1084582 w 1677985"/>
                  <a:gd name="connsiteY9" fmla="*/ 2208214 h 2208214"/>
                  <a:gd name="connsiteX10" fmla="*/ 1084582 w 1677985"/>
                  <a:gd name="connsiteY10" fmla="*/ 1720848 h 2208214"/>
                  <a:gd name="connsiteX11" fmla="*/ 1077910 w 1677985"/>
                  <a:gd name="connsiteY11" fmla="*/ 1720848 h 2208214"/>
                  <a:gd name="connsiteX12" fmla="*/ 1077910 w 1677985"/>
                  <a:gd name="connsiteY12" fmla="*/ 1617662 h 2208214"/>
                  <a:gd name="connsiteX13" fmla="*/ 0 w 1677985"/>
                  <a:gd name="connsiteY13" fmla="*/ 1617662 h 2208214"/>
                  <a:gd name="connsiteX14" fmla="*/ 0 w 1677985"/>
                  <a:gd name="connsiteY14" fmla="*/ 1227136 h 2208214"/>
                  <a:gd name="connsiteX15" fmla="*/ 1077910 w 1677985"/>
                  <a:gd name="connsiteY15" fmla="*/ 1227136 h 2208214"/>
                  <a:gd name="connsiteX16" fmla="*/ 1077910 w 1677985"/>
                  <a:gd name="connsiteY16" fmla="*/ 1098547 h 2208214"/>
                  <a:gd name="connsiteX17" fmla="*/ 1084582 w 1677985"/>
                  <a:gd name="connsiteY17" fmla="*/ 1098547 h 2208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677985" h="2208214">
                    <a:moveTo>
                      <a:pt x="1084582" y="0"/>
                    </a:moveTo>
                    <a:lnTo>
                      <a:pt x="1359895" y="0"/>
                    </a:lnTo>
                    <a:lnTo>
                      <a:pt x="1402672" y="0"/>
                    </a:lnTo>
                    <a:lnTo>
                      <a:pt x="1677985" y="0"/>
                    </a:lnTo>
                    <a:lnTo>
                      <a:pt x="1677985" y="1098547"/>
                    </a:lnTo>
                    <a:lnTo>
                      <a:pt x="1677985" y="1720848"/>
                    </a:lnTo>
                    <a:lnTo>
                      <a:pt x="1677985" y="2208214"/>
                    </a:lnTo>
                    <a:lnTo>
                      <a:pt x="1402672" y="2208214"/>
                    </a:lnTo>
                    <a:lnTo>
                      <a:pt x="1359895" y="2208214"/>
                    </a:lnTo>
                    <a:lnTo>
                      <a:pt x="1084582" y="2208214"/>
                    </a:lnTo>
                    <a:lnTo>
                      <a:pt x="1084582" y="1720848"/>
                    </a:lnTo>
                    <a:lnTo>
                      <a:pt x="1077910" y="1720848"/>
                    </a:lnTo>
                    <a:lnTo>
                      <a:pt x="1077910" y="1617662"/>
                    </a:lnTo>
                    <a:lnTo>
                      <a:pt x="0" y="1617662"/>
                    </a:lnTo>
                    <a:lnTo>
                      <a:pt x="0" y="1227136"/>
                    </a:lnTo>
                    <a:lnTo>
                      <a:pt x="1077910" y="1227136"/>
                    </a:lnTo>
                    <a:lnTo>
                      <a:pt x="1077910" y="1098547"/>
                    </a:lnTo>
                    <a:lnTo>
                      <a:pt x="1084582" y="1098547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 flipH="1">
                <a:off x="9469756" y="2330646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58" name="群組 57"/>
              <p:cNvGrpSpPr/>
              <p:nvPr/>
            </p:nvGrpSpPr>
            <p:grpSpPr>
              <a:xfrm>
                <a:off x="6136718" y="1069856"/>
                <a:ext cx="205740" cy="205740"/>
                <a:chOff x="6781800" y="1790700"/>
                <a:chExt cx="205740" cy="205740"/>
              </a:xfrm>
            </p:grpSpPr>
            <p:cxnSp>
              <p:nvCxnSpPr>
                <p:cNvPr id="51" name="直線接點 50"/>
                <p:cNvCxnSpPr/>
                <p:nvPr/>
              </p:nvCxnSpPr>
              <p:spPr>
                <a:xfrm>
                  <a:off x="6781800" y="1897380"/>
                  <a:ext cx="20574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/>
                <p:nvPr/>
              </p:nvCxnSpPr>
              <p:spPr>
                <a:xfrm flipH="1">
                  <a:off x="6880860" y="1790700"/>
                  <a:ext cx="950" cy="2057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群組 58"/>
              <p:cNvGrpSpPr/>
              <p:nvPr/>
            </p:nvGrpSpPr>
            <p:grpSpPr>
              <a:xfrm>
                <a:off x="9570889" y="1069856"/>
                <a:ext cx="205740" cy="205740"/>
                <a:chOff x="6781800" y="1790700"/>
                <a:chExt cx="205740" cy="205740"/>
              </a:xfrm>
            </p:grpSpPr>
            <p:cxnSp>
              <p:nvCxnSpPr>
                <p:cNvPr id="60" name="直線接點 59"/>
                <p:cNvCxnSpPr/>
                <p:nvPr/>
              </p:nvCxnSpPr>
              <p:spPr>
                <a:xfrm>
                  <a:off x="6781800" y="1897380"/>
                  <a:ext cx="20574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接點 60"/>
                <p:cNvCxnSpPr/>
                <p:nvPr/>
              </p:nvCxnSpPr>
              <p:spPr>
                <a:xfrm flipH="1">
                  <a:off x="6880860" y="1790700"/>
                  <a:ext cx="950" cy="2057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群組 61"/>
              <p:cNvGrpSpPr/>
              <p:nvPr/>
            </p:nvGrpSpPr>
            <p:grpSpPr>
              <a:xfrm>
                <a:off x="2724159" y="1069856"/>
                <a:ext cx="205740" cy="205740"/>
                <a:chOff x="6781800" y="1790700"/>
                <a:chExt cx="205740" cy="205740"/>
              </a:xfrm>
            </p:grpSpPr>
            <p:cxnSp>
              <p:nvCxnSpPr>
                <p:cNvPr id="63" name="直線接點 62"/>
                <p:cNvCxnSpPr/>
                <p:nvPr/>
              </p:nvCxnSpPr>
              <p:spPr>
                <a:xfrm>
                  <a:off x="6781800" y="1897380"/>
                  <a:ext cx="20574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接點 63"/>
                <p:cNvCxnSpPr/>
                <p:nvPr/>
              </p:nvCxnSpPr>
              <p:spPr>
                <a:xfrm flipH="1">
                  <a:off x="6880860" y="1790700"/>
                  <a:ext cx="950" cy="2057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文字方塊 68"/>
              <p:cNvSpPr txBox="1"/>
              <p:nvPr/>
            </p:nvSpPr>
            <p:spPr>
              <a:xfrm>
                <a:off x="6064907" y="781050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in</a:t>
                </a:r>
                <a:endParaRPr lang="zh-TW" altLang="en-US" dirty="0"/>
              </a:p>
            </p:txBody>
          </p:sp>
          <p:sp>
            <p:nvSpPr>
              <p:cNvPr id="70" name="文字方塊 69"/>
              <p:cNvSpPr txBox="1"/>
              <p:nvPr/>
            </p:nvSpPr>
            <p:spPr>
              <a:xfrm>
                <a:off x="9356479" y="781050"/>
                <a:ext cx="6126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dirty="0" smtClean="0"/>
                  <a:t>gnd!</a:t>
                </a:r>
                <a:endParaRPr lang="zh-TW" altLang="en-US" dirty="0"/>
              </a:p>
            </p:txBody>
          </p:sp>
          <p:sp>
            <p:nvSpPr>
              <p:cNvPr id="71" name="文字方塊 70"/>
              <p:cNvSpPr txBox="1"/>
              <p:nvPr/>
            </p:nvSpPr>
            <p:spPr>
              <a:xfrm>
                <a:off x="2524222" y="781050"/>
                <a:ext cx="605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dirty="0" err="1" smtClean="0"/>
                  <a:t>vdd</a:t>
                </a:r>
                <a:r>
                  <a:rPr lang="en-US" altLang="zh-TW" dirty="0" smtClean="0"/>
                  <a:t>!</a:t>
                </a:r>
                <a:endParaRPr lang="zh-TW" altLang="en-US" dirty="0"/>
              </a:p>
            </p:txBody>
          </p:sp>
          <p:sp>
            <p:nvSpPr>
              <p:cNvPr id="81" name="矩形 80"/>
              <p:cNvSpPr/>
              <p:nvPr/>
            </p:nvSpPr>
            <p:spPr>
              <a:xfrm>
                <a:off x="3120707" y="2098871"/>
                <a:ext cx="92394" cy="231775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3108640" y="2729110"/>
                <a:ext cx="104460" cy="19208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2414905" y="2098870"/>
                <a:ext cx="92394" cy="822327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 flipH="1">
                <a:off x="8396606" y="2338584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 102"/>
              <p:cNvSpPr/>
              <p:nvPr/>
            </p:nvSpPr>
            <p:spPr>
              <a:xfrm>
                <a:off x="5207316" y="2338584"/>
                <a:ext cx="2070100" cy="981077"/>
              </a:xfrm>
              <a:custGeom>
                <a:avLst/>
                <a:gdLst>
                  <a:gd name="connsiteX0" fmla="*/ 0 w 2070100"/>
                  <a:gd name="connsiteY0" fmla="*/ 0 h 981077"/>
                  <a:gd name="connsiteX1" fmla="*/ 960437 w 2070100"/>
                  <a:gd name="connsiteY1" fmla="*/ 0 h 981077"/>
                  <a:gd name="connsiteX2" fmla="*/ 1109663 w 2070100"/>
                  <a:gd name="connsiteY2" fmla="*/ 0 h 981077"/>
                  <a:gd name="connsiteX3" fmla="*/ 2070100 w 2070100"/>
                  <a:gd name="connsiteY3" fmla="*/ 0 h 981077"/>
                  <a:gd name="connsiteX4" fmla="*/ 2070100 w 2070100"/>
                  <a:gd name="connsiteY4" fmla="*/ 390526 h 981077"/>
                  <a:gd name="connsiteX5" fmla="*/ 1257302 w 2070100"/>
                  <a:gd name="connsiteY5" fmla="*/ 390526 h 981077"/>
                  <a:gd name="connsiteX6" fmla="*/ 1257302 w 2070100"/>
                  <a:gd name="connsiteY6" fmla="*/ 981077 h 981077"/>
                  <a:gd name="connsiteX7" fmla="*/ 1061164 w 2070100"/>
                  <a:gd name="connsiteY7" fmla="*/ 981077 h 981077"/>
                  <a:gd name="connsiteX8" fmla="*/ 1030689 w 2070100"/>
                  <a:gd name="connsiteY8" fmla="*/ 981077 h 981077"/>
                  <a:gd name="connsiteX9" fmla="*/ 834551 w 2070100"/>
                  <a:gd name="connsiteY9" fmla="*/ 981077 h 981077"/>
                  <a:gd name="connsiteX10" fmla="*/ 834551 w 2070100"/>
                  <a:gd name="connsiteY10" fmla="*/ 390526 h 981077"/>
                  <a:gd name="connsiteX11" fmla="*/ 0 w 2070100"/>
                  <a:gd name="connsiteY11" fmla="*/ 390526 h 98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70100" h="981077">
                    <a:moveTo>
                      <a:pt x="0" y="0"/>
                    </a:moveTo>
                    <a:lnTo>
                      <a:pt x="960437" y="0"/>
                    </a:lnTo>
                    <a:lnTo>
                      <a:pt x="1109663" y="0"/>
                    </a:lnTo>
                    <a:lnTo>
                      <a:pt x="2070100" y="0"/>
                    </a:lnTo>
                    <a:lnTo>
                      <a:pt x="2070100" y="390526"/>
                    </a:lnTo>
                    <a:lnTo>
                      <a:pt x="1257302" y="390526"/>
                    </a:lnTo>
                    <a:lnTo>
                      <a:pt x="1257302" y="981077"/>
                    </a:lnTo>
                    <a:lnTo>
                      <a:pt x="1061164" y="981077"/>
                    </a:lnTo>
                    <a:lnTo>
                      <a:pt x="1030689" y="981077"/>
                    </a:lnTo>
                    <a:lnTo>
                      <a:pt x="834551" y="981077"/>
                    </a:lnTo>
                    <a:lnTo>
                      <a:pt x="834551" y="390526"/>
                    </a:lnTo>
                    <a:lnTo>
                      <a:pt x="0" y="390526"/>
                    </a:lnTo>
                    <a:close/>
                  </a:path>
                </a:pathLst>
              </a:cu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315265" y="2340171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flipH="1">
                <a:off x="6778946" y="2340171"/>
                <a:ext cx="390525" cy="3905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65" name="群組 64"/>
              <p:cNvGrpSpPr/>
              <p:nvPr/>
            </p:nvGrpSpPr>
            <p:grpSpPr>
              <a:xfrm>
                <a:off x="6261735" y="3096070"/>
                <a:ext cx="205740" cy="205740"/>
                <a:chOff x="6781800" y="1790700"/>
                <a:chExt cx="205740" cy="205740"/>
              </a:xfrm>
            </p:grpSpPr>
            <p:cxnSp>
              <p:nvCxnSpPr>
                <p:cNvPr id="66" name="直線接點 65"/>
                <p:cNvCxnSpPr/>
                <p:nvPr/>
              </p:nvCxnSpPr>
              <p:spPr>
                <a:xfrm>
                  <a:off x="6781800" y="1897380"/>
                  <a:ext cx="20574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接點 66"/>
                <p:cNvCxnSpPr/>
                <p:nvPr/>
              </p:nvCxnSpPr>
              <p:spPr>
                <a:xfrm flipH="1">
                  <a:off x="6880860" y="1790700"/>
                  <a:ext cx="950" cy="2057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文字方塊 67"/>
              <p:cNvSpPr txBox="1"/>
              <p:nvPr/>
            </p:nvSpPr>
            <p:spPr>
              <a:xfrm>
                <a:off x="6393199" y="2998348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out</a:t>
                </a:r>
                <a:endParaRPr lang="zh-TW" altLang="en-US" dirty="0"/>
              </a:p>
            </p:txBody>
          </p:sp>
        </p:grpSp>
        <p:cxnSp>
          <p:nvCxnSpPr>
            <p:cNvPr id="105" name="直線接點 104"/>
            <p:cNvCxnSpPr/>
            <p:nvPr/>
          </p:nvCxnSpPr>
          <p:spPr>
            <a:xfrm>
              <a:off x="2110740" y="3556000"/>
              <a:ext cx="8082915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25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009775" y="781050"/>
            <a:ext cx="8286750" cy="5407479"/>
            <a:chOff x="2009775" y="781050"/>
            <a:chExt cx="8286750" cy="5407479"/>
          </a:xfrm>
        </p:grpSpPr>
        <p:grpSp>
          <p:nvGrpSpPr>
            <p:cNvPr id="108" name="群組 107"/>
            <p:cNvGrpSpPr/>
            <p:nvPr/>
          </p:nvGrpSpPr>
          <p:grpSpPr>
            <a:xfrm>
              <a:off x="2009775" y="781050"/>
              <a:ext cx="8286750" cy="5017966"/>
              <a:chOff x="2009775" y="781050"/>
              <a:chExt cx="8286750" cy="5017966"/>
            </a:xfrm>
          </p:grpSpPr>
          <p:grpSp>
            <p:nvGrpSpPr>
              <p:cNvPr id="107" name="群組 106"/>
              <p:cNvGrpSpPr/>
              <p:nvPr/>
            </p:nvGrpSpPr>
            <p:grpSpPr>
              <a:xfrm>
                <a:off x="2009775" y="3816547"/>
                <a:ext cx="8286750" cy="1982469"/>
                <a:chOff x="2009775" y="3816547"/>
                <a:chExt cx="8286750" cy="1982469"/>
              </a:xfrm>
            </p:grpSpPr>
            <p:sp>
              <p:nvSpPr>
                <p:cNvPr id="73" name="矩形 72"/>
                <p:cNvSpPr/>
                <p:nvPr/>
              </p:nvSpPr>
              <p:spPr>
                <a:xfrm>
                  <a:off x="2110740" y="4311843"/>
                  <a:ext cx="4206240" cy="148717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矩形 73"/>
                <p:cNvSpPr/>
                <p:nvPr/>
              </p:nvSpPr>
              <p:spPr>
                <a:xfrm>
                  <a:off x="3494405" y="4324543"/>
                  <a:ext cx="1002502" cy="526857"/>
                </a:xfrm>
                <a:prstGeom prst="rect">
                  <a:avLst/>
                </a:prstGeom>
                <a:pattFill prst="dotDmnd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5" name="矩形 74"/>
                <p:cNvSpPr/>
                <p:nvPr/>
              </p:nvSpPr>
              <p:spPr>
                <a:xfrm>
                  <a:off x="2414905" y="4324543"/>
                  <a:ext cx="785496" cy="526857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矩形 75"/>
                <p:cNvSpPr/>
                <p:nvPr/>
              </p:nvSpPr>
              <p:spPr>
                <a:xfrm>
                  <a:off x="4905692" y="4324543"/>
                  <a:ext cx="1002502" cy="526857"/>
                </a:xfrm>
                <a:prstGeom prst="rect">
                  <a:avLst/>
                </a:prstGeom>
                <a:pattFill prst="dotDmnd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矩形 76"/>
                <p:cNvSpPr/>
                <p:nvPr/>
              </p:nvSpPr>
              <p:spPr>
                <a:xfrm flipH="1">
                  <a:off x="8007200" y="4302317"/>
                  <a:ext cx="1002502" cy="526857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矩形 77"/>
                <p:cNvSpPr/>
                <p:nvPr/>
              </p:nvSpPr>
              <p:spPr>
                <a:xfrm flipH="1">
                  <a:off x="9270065" y="4299142"/>
                  <a:ext cx="785496" cy="526857"/>
                </a:xfrm>
                <a:prstGeom prst="rect">
                  <a:avLst/>
                </a:prstGeom>
                <a:pattFill prst="dotDmnd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矩形 78"/>
                <p:cNvSpPr/>
                <p:nvPr/>
              </p:nvSpPr>
              <p:spPr>
                <a:xfrm flipH="1">
                  <a:off x="6510654" y="4302317"/>
                  <a:ext cx="1052195" cy="526857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92" name="群組 91"/>
                <p:cNvGrpSpPr/>
                <p:nvPr/>
              </p:nvGrpSpPr>
              <p:grpSpPr>
                <a:xfrm>
                  <a:off x="2624455" y="3986405"/>
                  <a:ext cx="7235826" cy="315959"/>
                  <a:chOff x="2472055" y="3121263"/>
                  <a:chExt cx="7235826" cy="400051"/>
                </a:xfrm>
              </p:grpSpPr>
              <p:sp>
                <p:nvSpPr>
                  <p:cNvPr id="86" name="矩形 85"/>
                  <p:cNvSpPr/>
                  <p:nvPr/>
                </p:nvSpPr>
                <p:spPr>
                  <a:xfrm>
                    <a:off x="2472055" y="3121263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7" name="矩形 86"/>
                  <p:cNvSpPr/>
                  <p:nvPr/>
                </p:nvSpPr>
                <p:spPr>
                  <a:xfrm>
                    <a:off x="3545205" y="3129201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8" name="矩形 87"/>
                  <p:cNvSpPr/>
                  <p:nvPr/>
                </p:nvSpPr>
                <p:spPr>
                  <a:xfrm>
                    <a:off x="5162865" y="3130788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9" name="矩形 88"/>
                  <p:cNvSpPr/>
                  <p:nvPr/>
                </p:nvSpPr>
                <p:spPr>
                  <a:xfrm flipH="1">
                    <a:off x="6626546" y="3130788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90" name="矩形 89"/>
                  <p:cNvSpPr/>
                  <p:nvPr/>
                </p:nvSpPr>
                <p:spPr>
                  <a:xfrm flipH="1">
                    <a:off x="9317356" y="3121263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 flipH="1">
                    <a:off x="8244206" y="3129201"/>
                    <a:ext cx="390525" cy="3905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93" name="手繪多邊形 92"/>
                <p:cNvSpPr/>
                <p:nvPr/>
              </p:nvSpPr>
              <p:spPr>
                <a:xfrm>
                  <a:off x="5207317" y="3816547"/>
                  <a:ext cx="2070100" cy="168880"/>
                </a:xfrm>
                <a:custGeom>
                  <a:avLst/>
                  <a:gdLst>
                    <a:gd name="connsiteX0" fmla="*/ 0 w 2070100"/>
                    <a:gd name="connsiteY0" fmla="*/ 0 h 390526"/>
                    <a:gd name="connsiteX1" fmla="*/ 960437 w 2070100"/>
                    <a:gd name="connsiteY1" fmla="*/ 0 h 390526"/>
                    <a:gd name="connsiteX2" fmla="*/ 1109663 w 2070100"/>
                    <a:gd name="connsiteY2" fmla="*/ 0 h 390526"/>
                    <a:gd name="connsiteX3" fmla="*/ 2070100 w 2070100"/>
                    <a:gd name="connsiteY3" fmla="*/ 0 h 390526"/>
                    <a:gd name="connsiteX4" fmla="*/ 2070100 w 2070100"/>
                    <a:gd name="connsiteY4" fmla="*/ 390526 h 390526"/>
                    <a:gd name="connsiteX5" fmla="*/ 1109663 w 2070100"/>
                    <a:gd name="connsiteY5" fmla="*/ 390526 h 390526"/>
                    <a:gd name="connsiteX6" fmla="*/ 960437 w 2070100"/>
                    <a:gd name="connsiteY6" fmla="*/ 390526 h 390526"/>
                    <a:gd name="connsiteX7" fmla="*/ 0 w 2070100"/>
                    <a:gd name="connsiteY7" fmla="*/ 390526 h 39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70100" h="390526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109663" y="390526"/>
                      </a:lnTo>
                      <a:lnTo>
                        <a:pt x="960437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4" name="手繪多邊形 93"/>
                <p:cNvSpPr/>
                <p:nvPr/>
              </p:nvSpPr>
              <p:spPr>
                <a:xfrm>
                  <a:off x="2507298" y="3816547"/>
                  <a:ext cx="1680841" cy="168880"/>
                </a:xfrm>
                <a:custGeom>
                  <a:avLst/>
                  <a:gdLst>
                    <a:gd name="connsiteX0" fmla="*/ 0 w 2070100"/>
                    <a:gd name="connsiteY0" fmla="*/ 0 h 390526"/>
                    <a:gd name="connsiteX1" fmla="*/ 960437 w 2070100"/>
                    <a:gd name="connsiteY1" fmla="*/ 0 h 390526"/>
                    <a:gd name="connsiteX2" fmla="*/ 1109663 w 2070100"/>
                    <a:gd name="connsiteY2" fmla="*/ 0 h 390526"/>
                    <a:gd name="connsiteX3" fmla="*/ 2070100 w 2070100"/>
                    <a:gd name="connsiteY3" fmla="*/ 0 h 390526"/>
                    <a:gd name="connsiteX4" fmla="*/ 2070100 w 2070100"/>
                    <a:gd name="connsiteY4" fmla="*/ 390526 h 390526"/>
                    <a:gd name="connsiteX5" fmla="*/ 1109663 w 2070100"/>
                    <a:gd name="connsiteY5" fmla="*/ 390526 h 390526"/>
                    <a:gd name="connsiteX6" fmla="*/ 960437 w 2070100"/>
                    <a:gd name="connsiteY6" fmla="*/ 390526 h 390526"/>
                    <a:gd name="connsiteX7" fmla="*/ 0 w 2070100"/>
                    <a:gd name="connsiteY7" fmla="*/ 390526 h 39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70100" h="390526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109663" y="390526"/>
                      </a:lnTo>
                      <a:lnTo>
                        <a:pt x="960437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5" name="手繪多邊形 94"/>
                <p:cNvSpPr/>
                <p:nvPr/>
              </p:nvSpPr>
              <p:spPr>
                <a:xfrm>
                  <a:off x="8288306" y="3816547"/>
                  <a:ext cx="1680841" cy="168880"/>
                </a:xfrm>
                <a:custGeom>
                  <a:avLst/>
                  <a:gdLst>
                    <a:gd name="connsiteX0" fmla="*/ 0 w 2070100"/>
                    <a:gd name="connsiteY0" fmla="*/ 0 h 390526"/>
                    <a:gd name="connsiteX1" fmla="*/ 960437 w 2070100"/>
                    <a:gd name="connsiteY1" fmla="*/ 0 h 390526"/>
                    <a:gd name="connsiteX2" fmla="*/ 1109663 w 2070100"/>
                    <a:gd name="connsiteY2" fmla="*/ 0 h 390526"/>
                    <a:gd name="connsiteX3" fmla="*/ 2070100 w 2070100"/>
                    <a:gd name="connsiteY3" fmla="*/ 0 h 390526"/>
                    <a:gd name="connsiteX4" fmla="*/ 2070100 w 2070100"/>
                    <a:gd name="connsiteY4" fmla="*/ 390526 h 390526"/>
                    <a:gd name="connsiteX5" fmla="*/ 1109663 w 2070100"/>
                    <a:gd name="connsiteY5" fmla="*/ 390526 h 390526"/>
                    <a:gd name="connsiteX6" fmla="*/ 960437 w 2070100"/>
                    <a:gd name="connsiteY6" fmla="*/ 390526 h 390526"/>
                    <a:gd name="connsiteX7" fmla="*/ 0 w 2070100"/>
                    <a:gd name="connsiteY7" fmla="*/ 390526 h 39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70100" h="390526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109663" y="390526"/>
                      </a:lnTo>
                      <a:lnTo>
                        <a:pt x="960437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6" name="手繪多邊形 95"/>
                <p:cNvSpPr/>
                <p:nvPr/>
              </p:nvSpPr>
              <p:spPr>
                <a:xfrm>
                  <a:off x="4497217" y="4064195"/>
                  <a:ext cx="399745" cy="168880"/>
                </a:xfrm>
                <a:custGeom>
                  <a:avLst/>
                  <a:gdLst>
                    <a:gd name="connsiteX0" fmla="*/ 0 w 2070100"/>
                    <a:gd name="connsiteY0" fmla="*/ 0 h 390526"/>
                    <a:gd name="connsiteX1" fmla="*/ 960437 w 2070100"/>
                    <a:gd name="connsiteY1" fmla="*/ 0 h 390526"/>
                    <a:gd name="connsiteX2" fmla="*/ 1109663 w 2070100"/>
                    <a:gd name="connsiteY2" fmla="*/ 0 h 390526"/>
                    <a:gd name="connsiteX3" fmla="*/ 2070100 w 2070100"/>
                    <a:gd name="connsiteY3" fmla="*/ 0 h 390526"/>
                    <a:gd name="connsiteX4" fmla="*/ 2070100 w 2070100"/>
                    <a:gd name="connsiteY4" fmla="*/ 390526 h 390526"/>
                    <a:gd name="connsiteX5" fmla="*/ 1109663 w 2070100"/>
                    <a:gd name="connsiteY5" fmla="*/ 390526 h 390526"/>
                    <a:gd name="connsiteX6" fmla="*/ 960437 w 2070100"/>
                    <a:gd name="connsiteY6" fmla="*/ 390526 h 390526"/>
                    <a:gd name="connsiteX7" fmla="*/ 0 w 2070100"/>
                    <a:gd name="connsiteY7" fmla="*/ 390526 h 39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70100" h="390526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109663" y="390526"/>
                      </a:lnTo>
                      <a:lnTo>
                        <a:pt x="960437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7" name="手繪多邊形 96"/>
                <p:cNvSpPr/>
                <p:nvPr/>
              </p:nvSpPr>
              <p:spPr>
                <a:xfrm>
                  <a:off x="7562849" y="4064195"/>
                  <a:ext cx="399745" cy="168880"/>
                </a:xfrm>
                <a:custGeom>
                  <a:avLst/>
                  <a:gdLst>
                    <a:gd name="connsiteX0" fmla="*/ 0 w 2070100"/>
                    <a:gd name="connsiteY0" fmla="*/ 0 h 390526"/>
                    <a:gd name="connsiteX1" fmla="*/ 960437 w 2070100"/>
                    <a:gd name="connsiteY1" fmla="*/ 0 h 390526"/>
                    <a:gd name="connsiteX2" fmla="*/ 1109663 w 2070100"/>
                    <a:gd name="connsiteY2" fmla="*/ 0 h 390526"/>
                    <a:gd name="connsiteX3" fmla="*/ 2070100 w 2070100"/>
                    <a:gd name="connsiteY3" fmla="*/ 0 h 390526"/>
                    <a:gd name="connsiteX4" fmla="*/ 2070100 w 2070100"/>
                    <a:gd name="connsiteY4" fmla="*/ 390526 h 390526"/>
                    <a:gd name="connsiteX5" fmla="*/ 1109663 w 2070100"/>
                    <a:gd name="connsiteY5" fmla="*/ 390526 h 390526"/>
                    <a:gd name="connsiteX6" fmla="*/ 960437 w 2070100"/>
                    <a:gd name="connsiteY6" fmla="*/ 390526 h 390526"/>
                    <a:gd name="connsiteX7" fmla="*/ 0 w 2070100"/>
                    <a:gd name="connsiteY7" fmla="*/ 390526 h 390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70100" h="390526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109663" y="390526"/>
                      </a:lnTo>
                      <a:lnTo>
                        <a:pt x="960437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9" name="直線接點 98"/>
                <p:cNvCxnSpPr/>
                <p:nvPr/>
              </p:nvCxnSpPr>
              <p:spPr>
                <a:xfrm flipV="1">
                  <a:off x="2009775" y="4294841"/>
                  <a:ext cx="8286750" cy="75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群組 105"/>
              <p:cNvGrpSpPr/>
              <p:nvPr/>
            </p:nvGrpSpPr>
            <p:grpSpPr>
              <a:xfrm>
                <a:off x="2110740" y="781050"/>
                <a:ext cx="8082915" cy="2586630"/>
                <a:chOff x="2110740" y="781050"/>
                <a:chExt cx="8082915" cy="2586630"/>
              </a:xfrm>
            </p:grpSpPr>
            <p:sp>
              <p:nvSpPr>
                <p:cNvPr id="42" name="矩形 41"/>
                <p:cNvSpPr/>
                <p:nvPr/>
              </p:nvSpPr>
              <p:spPr>
                <a:xfrm>
                  <a:off x="2110740" y="1778193"/>
                  <a:ext cx="4206240" cy="148717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3494405" y="2098871"/>
                  <a:ext cx="2479676" cy="822326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2291081" y="1975047"/>
                  <a:ext cx="1035050" cy="10795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lgDashDot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n w="12700" cmpd="dbl">
                      <a:solidFill>
                        <a:schemeClr val="tx1"/>
                      </a:solidFill>
                      <a:prstDash val="dashDot"/>
                    </a:ln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3376930" y="1975047"/>
                  <a:ext cx="2724150" cy="10795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 flipH="1">
                  <a:off x="6510655" y="2098871"/>
                  <a:ext cx="2479676" cy="822326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 flipH="1">
                  <a:off x="9272906" y="2098871"/>
                  <a:ext cx="796925" cy="822326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手繪多邊形 37"/>
                <p:cNvSpPr/>
                <p:nvPr/>
              </p:nvSpPr>
              <p:spPr>
                <a:xfrm flipH="1">
                  <a:off x="4496907" y="1213046"/>
                  <a:ext cx="3485362" cy="1841500"/>
                </a:xfrm>
                <a:custGeom>
                  <a:avLst/>
                  <a:gdLst>
                    <a:gd name="connsiteX0" fmla="*/ 1979614 w 3485362"/>
                    <a:gd name="connsiteY0" fmla="*/ 0 h 1841500"/>
                    <a:gd name="connsiteX1" fmla="*/ 1487486 w 3485362"/>
                    <a:gd name="connsiteY1" fmla="*/ 0 h 1841500"/>
                    <a:gd name="connsiteX2" fmla="*/ 1487486 w 3485362"/>
                    <a:gd name="connsiteY2" fmla="*/ 139701 h 1841500"/>
                    <a:gd name="connsiteX3" fmla="*/ 0 w 3485362"/>
                    <a:gd name="connsiteY3" fmla="*/ 139701 h 1841500"/>
                    <a:gd name="connsiteX4" fmla="*/ 0 w 3485362"/>
                    <a:gd name="connsiteY4" fmla="*/ 273050 h 1841500"/>
                    <a:gd name="connsiteX5" fmla="*/ 0 w 3485362"/>
                    <a:gd name="connsiteY5" fmla="*/ 514351 h 1841500"/>
                    <a:gd name="connsiteX6" fmla="*/ 0 w 3485362"/>
                    <a:gd name="connsiteY6" fmla="*/ 1841500 h 1841500"/>
                    <a:gd name="connsiteX7" fmla="*/ 390525 w 3485362"/>
                    <a:gd name="connsiteY7" fmla="*/ 1841500 h 1841500"/>
                    <a:gd name="connsiteX8" fmla="*/ 390525 w 3485362"/>
                    <a:gd name="connsiteY8" fmla="*/ 514351 h 1841500"/>
                    <a:gd name="connsiteX9" fmla="*/ 1487486 w 3485362"/>
                    <a:gd name="connsiteY9" fmla="*/ 514351 h 1841500"/>
                    <a:gd name="connsiteX10" fmla="*/ 1979614 w 3485362"/>
                    <a:gd name="connsiteY10" fmla="*/ 514351 h 1841500"/>
                    <a:gd name="connsiteX11" fmla="*/ 3089279 w 3485362"/>
                    <a:gd name="connsiteY11" fmla="*/ 514351 h 1841500"/>
                    <a:gd name="connsiteX12" fmla="*/ 3089279 w 3485362"/>
                    <a:gd name="connsiteY12" fmla="*/ 1841500 h 1841500"/>
                    <a:gd name="connsiteX13" fmla="*/ 3479804 w 3485362"/>
                    <a:gd name="connsiteY13" fmla="*/ 1841500 h 1841500"/>
                    <a:gd name="connsiteX14" fmla="*/ 3479804 w 3485362"/>
                    <a:gd name="connsiteY14" fmla="*/ 514351 h 1841500"/>
                    <a:gd name="connsiteX15" fmla="*/ 3485362 w 3485362"/>
                    <a:gd name="connsiteY15" fmla="*/ 514351 h 1841500"/>
                    <a:gd name="connsiteX16" fmla="*/ 3485362 w 3485362"/>
                    <a:gd name="connsiteY16" fmla="*/ 139701 h 1841500"/>
                    <a:gd name="connsiteX17" fmla="*/ 1979614 w 3485362"/>
                    <a:gd name="connsiteY17" fmla="*/ 139701 h 184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485362" h="1841500">
                      <a:moveTo>
                        <a:pt x="1979614" y="0"/>
                      </a:moveTo>
                      <a:lnTo>
                        <a:pt x="1487486" y="0"/>
                      </a:lnTo>
                      <a:lnTo>
                        <a:pt x="1487486" y="139701"/>
                      </a:lnTo>
                      <a:lnTo>
                        <a:pt x="0" y="139701"/>
                      </a:lnTo>
                      <a:lnTo>
                        <a:pt x="0" y="273050"/>
                      </a:lnTo>
                      <a:lnTo>
                        <a:pt x="0" y="514351"/>
                      </a:lnTo>
                      <a:lnTo>
                        <a:pt x="0" y="1841500"/>
                      </a:lnTo>
                      <a:lnTo>
                        <a:pt x="390525" y="1841500"/>
                      </a:lnTo>
                      <a:lnTo>
                        <a:pt x="390525" y="514351"/>
                      </a:lnTo>
                      <a:lnTo>
                        <a:pt x="1487486" y="514351"/>
                      </a:lnTo>
                      <a:lnTo>
                        <a:pt x="1979614" y="514351"/>
                      </a:lnTo>
                      <a:lnTo>
                        <a:pt x="3089279" y="514351"/>
                      </a:lnTo>
                      <a:lnTo>
                        <a:pt x="3089279" y="1841500"/>
                      </a:lnTo>
                      <a:lnTo>
                        <a:pt x="3479804" y="1841500"/>
                      </a:lnTo>
                      <a:lnTo>
                        <a:pt x="3479804" y="514351"/>
                      </a:lnTo>
                      <a:lnTo>
                        <a:pt x="3485362" y="514351"/>
                      </a:lnTo>
                      <a:lnTo>
                        <a:pt x="3485362" y="139701"/>
                      </a:lnTo>
                      <a:lnTo>
                        <a:pt x="1979614" y="139701"/>
                      </a:lnTo>
                      <a:close/>
                    </a:path>
                  </a:pathLst>
                </a:custGeom>
                <a:pattFill prst="pct30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1" name="矩形 30"/>
                <p:cNvSpPr/>
                <p:nvPr/>
              </p:nvSpPr>
              <p:spPr>
                <a:xfrm flipH="1">
                  <a:off x="9158605" y="1975047"/>
                  <a:ext cx="1035050" cy="10795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 flipH="1">
                  <a:off x="6383656" y="1975047"/>
                  <a:ext cx="2724150" cy="107950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lgDashDot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n w="12700" cmpd="dbl">
                      <a:solidFill>
                        <a:schemeClr val="tx1"/>
                      </a:solidFill>
                      <a:prstDash val="dashDot"/>
                    </a:ln>
                  </a:endParaRPr>
                </a:p>
              </p:txBody>
            </p:sp>
            <p:sp>
              <p:nvSpPr>
                <p:cNvPr id="36" name="矩形 35"/>
                <p:cNvSpPr/>
                <p:nvPr/>
              </p:nvSpPr>
              <p:spPr>
                <a:xfrm flipH="1">
                  <a:off x="6055047" y="1111449"/>
                  <a:ext cx="390525" cy="565148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 flipH="1">
                  <a:off x="6055049" y="1279721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手繪多邊形 46"/>
                <p:cNvSpPr/>
                <p:nvPr/>
              </p:nvSpPr>
              <p:spPr>
                <a:xfrm>
                  <a:off x="2414905" y="1111448"/>
                  <a:ext cx="1773235" cy="2208214"/>
                </a:xfrm>
                <a:custGeom>
                  <a:avLst/>
                  <a:gdLst>
                    <a:gd name="connsiteX0" fmla="*/ 95248 w 1773235"/>
                    <a:gd name="connsiteY0" fmla="*/ 0 h 2208214"/>
                    <a:gd name="connsiteX1" fmla="*/ 374394 w 1773235"/>
                    <a:gd name="connsiteY1" fmla="*/ 0 h 2208214"/>
                    <a:gd name="connsiteX2" fmla="*/ 417766 w 1773235"/>
                    <a:gd name="connsiteY2" fmla="*/ 0 h 2208214"/>
                    <a:gd name="connsiteX3" fmla="*/ 696912 w 1773235"/>
                    <a:gd name="connsiteY3" fmla="*/ 0 h 2208214"/>
                    <a:gd name="connsiteX4" fmla="*/ 696912 w 1773235"/>
                    <a:gd name="connsiteY4" fmla="*/ 703260 h 2208214"/>
                    <a:gd name="connsiteX5" fmla="*/ 696914 w 1773235"/>
                    <a:gd name="connsiteY5" fmla="*/ 703260 h 2208214"/>
                    <a:gd name="connsiteX6" fmla="*/ 696914 w 1773235"/>
                    <a:gd name="connsiteY6" fmla="*/ 987422 h 2208214"/>
                    <a:gd name="connsiteX7" fmla="*/ 796925 w 1773235"/>
                    <a:gd name="connsiteY7" fmla="*/ 987422 h 2208214"/>
                    <a:gd name="connsiteX8" fmla="*/ 796925 w 1773235"/>
                    <a:gd name="connsiteY8" fmla="*/ 1227135 h 2208214"/>
                    <a:gd name="connsiteX9" fmla="*/ 1773235 w 1773235"/>
                    <a:gd name="connsiteY9" fmla="*/ 1227135 h 2208214"/>
                    <a:gd name="connsiteX10" fmla="*/ 1773235 w 1773235"/>
                    <a:gd name="connsiteY10" fmla="*/ 1617661 h 2208214"/>
                    <a:gd name="connsiteX11" fmla="*/ 796925 w 1773235"/>
                    <a:gd name="connsiteY11" fmla="*/ 1617661 h 2208214"/>
                    <a:gd name="connsiteX12" fmla="*/ 796925 w 1773235"/>
                    <a:gd name="connsiteY12" fmla="*/ 1809748 h 2208214"/>
                    <a:gd name="connsiteX13" fmla="*/ 696912 w 1773235"/>
                    <a:gd name="connsiteY13" fmla="*/ 1809748 h 2208214"/>
                    <a:gd name="connsiteX14" fmla="*/ 696912 w 1773235"/>
                    <a:gd name="connsiteY14" fmla="*/ 2208214 h 2208214"/>
                    <a:gd name="connsiteX15" fmla="*/ 417766 w 1773235"/>
                    <a:gd name="connsiteY15" fmla="*/ 2208214 h 2208214"/>
                    <a:gd name="connsiteX16" fmla="*/ 374394 w 1773235"/>
                    <a:gd name="connsiteY16" fmla="*/ 2208214 h 2208214"/>
                    <a:gd name="connsiteX17" fmla="*/ 95248 w 1773235"/>
                    <a:gd name="connsiteY17" fmla="*/ 2208214 h 2208214"/>
                    <a:gd name="connsiteX18" fmla="*/ 95248 w 1773235"/>
                    <a:gd name="connsiteY18" fmla="*/ 1809748 h 2208214"/>
                    <a:gd name="connsiteX19" fmla="*/ 0 w 1773235"/>
                    <a:gd name="connsiteY19" fmla="*/ 1809748 h 2208214"/>
                    <a:gd name="connsiteX20" fmla="*/ 0 w 1773235"/>
                    <a:gd name="connsiteY20" fmla="*/ 987422 h 2208214"/>
                    <a:gd name="connsiteX21" fmla="*/ 95248 w 1773235"/>
                    <a:gd name="connsiteY21" fmla="*/ 987422 h 2208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773235" h="2208214">
                      <a:moveTo>
                        <a:pt x="95248" y="0"/>
                      </a:moveTo>
                      <a:lnTo>
                        <a:pt x="374394" y="0"/>
                      </a:lnTo>
                      <a:lnTo>
                        <a:pt x="417766" y="0"/>
                      </a:lnTo>
                      <a:lnTo>
                        <a:pt x="696912" y="0"/>
                      </a:lnTo>
                      <a:lnTo>
                        <a:pt x="696912" y="703260"/>
                      </a:lnTo>
                      <a:lnTo>
                        <a:pt x="696914" y="703260"/>
                      </a:lnTo>
                      <a:lnTo>
                        <a:pt x="696914" y="987422"/>
                      </a:lnTo>
                      <a:lnTo>
                        <a:pt x="796925" y="987422"/>
                      </a:lnTo>
                      <a:lnTo>
                        <a:pt x="796925" y="1227135"/>
                      </a:lnTo>
                      <a:lnTo>
                        <a:pt x="1773235" y="1227135"/>
                      </a:lnTo>
                      <a:lnTo>
                        <a:pt x="1773235" y="1617661"/>
                      </a:lnTo>
                      <a:lnTo>
                        <a:pt x="796925" y="1617661"/>
                      </a:lnTo>
                      <a:lnTo>
                        <a:pt x="796925" y="1809748"/>
                      </a:lnTo>
                      <a:lnTo>
                        <a:pt x="696912" y="1809748"/>
                      </a:lnTo>
                      <a:lnTo>
                        <a:pt x="696912" y="2208214"/>
                      </a:lnTo>
                      <a:lnTo>
                        <a:pt x="417766" y="2208214"/>
                      </a:lnTo>
                      <a:lnTo>
                        <a:pt x="374394" y="2208214"/>
                      </a:lnTo>
                      <a:lnTo>
                        <a:pt x="95248" y="2208214"/>
                      </a:lnTo>
                      <a:lnTo>
                        <a:pt x="95248" y="1809748"/>
                      </a:lnTo>
                      <a:lnTo>
                        <a:pt x="0" y="1809748"/>
                      </a:lnTo>
                      <a:lnTo>
                        <a:pt x="0" y="987422"/>
                      </a:lnTo>
                      <a:lnTo>
                        <a:pt x="95248" y="987422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2624455" y="2330646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3697605" y="2338584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手繪多邊形 48"/>
                <p:cNvSpPr/>
                <p:nvPr/>
              </p:nvSpPr>
              <p:spPr>
                <a:xfrm>
                  <a:off x="8296596" y="1111448"/>
                  <a:ext cx="1677985" cy="2208214"/>
                </a:xfrm>
                <a:custGeom>
                  <a:avLst/>
                  <a:gdLst>
                    <a:gd name="connsiteX0" fmla="*/ 1084582 w 1677985"/>
                    <a:gd name="connsiteY0" fmla="*/ 0 h 2208214"/>
                    <a:gd name="connsiteX1" fmla="*/ 1359895 w 1677985"/>
                    <a:gd name="connsiteY1" fmla="*/ 0 h 2208214"/>
                    <a:gd name="connsiteX2" fmla="*/ 1402672 w 1677985"/>
                    <a:gd name="connsiteY2" fmla="*/ 0 h 2208214"/>
                    <a:gd name="connsiteX3" fmla="*/ 1677985 w 1677985"/>
                    <a:gd name="connsiteY3" fmla="*/ 0 h 2208214"/>
                    <a:gd name="connsiteX4" fmla="*/ 1677985 w 1677985"/>
                    <a:gd name="connsiteY4" fmla="*/ 1098547 h 2208214"/>
                    <a:gd name="connsiteX5" fmla="*/ 1677985 w 1677985"/>
                    <a:gd name="connsiteY5" fmla="*/ 1720848 h 2208214"/>
                    <a:gd name="connsiteX6" fmla="*/ 1677985 w 1677985"/>
                    <a:gd name="connsiteY6" fmla="*/ 2208214 h 2208214"/>
                    <a:gd name="connsiteX7" fmla="*/ 1402672 w 1677985"/>
                    <a:gd name="connsiteY7" fmla="*/ 2208214 h 2208214"/>
                    <a:gd name="connsiteX8" fmla="*/ 1359895 w 1677985"/>
                    <a:gd name="connsiteY8" fmla="*/ 2208214 h 2208214"/>
                    <a:gd name="connsiteX9" fmla="*/ 1084582 w 1677985"/>
                    <a:gd name="connsiteY9" fmla="*/ 2208214 h 2208214"/>
                    <a:gd name="connsiteX10" fmla="*/ 1084582 w 1677985"/>
                    <a:gd name="connsiteY10" fmla="*/ 1720848 h 2208214"/>
                    <a:gd name="connsiteX11" fmla="*/ 1077910 w 1677985"/>
                    <a:gd name="connsiteY11" fmla="*/ 1720848 h 2208214"/>
                    <a:gd name="connsiteX12" fmla="*/ 1077910 w 1677985"/>
                    <a:gd name="connsiteY12" fmla="*/ 1617662 h 2208214"/>
                    <a:gd name="connsiteX13" fmla="*/ 0 w 1677985"/>
                    <a:gd name="connsiteY13" fmla="*/ 1617662 h 2208214"/>
                    <a:gd name="connsiteX14" fmla="*/ 0 w 1677985"/>
                    <a:gd name="connsiteY14" fmla="*/ 1227136 h 2208214"/>
                    <a:gd name="connsiteX15" fmla="*/ 1077910 w 1677985"/>
                    <a:gd name="connsiteY15" fmla="*/ 1227136 h 2208214"/>
                    <a:gd name="connsiteX16" fmla="*/ 1077910 w 1677985"/>
                    <a:gd name="connsiteY16" fmla="*/ 1098547 h 2208214"/>
                    <a:gd name="connsiteX17" fmla="*/ 1084582 w 1677985"/>
                    <a:gd name="connsiteY17" fmla="*/ 1098547 h 2208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677985" h="2208214">
                      <a:moveTo>
                        <a:pt x="1084582" y="0"/>
                      </a:moveTo>
                      <a:lnTo>
                        <a:pt x="1359895" y="0"/>
                      </a:lnTo>
                      <a:lnTo>
                        <a:pt x="1402672" y="0"/>
                      </a:lnTo>
                      <a:lnTo>
                        <a:pt x="1677985" y="0"/>
                      </a:lnTo>
                      <a:lnTo>
                        <a:pt x="1677985" y="1098547"/>
                      </a:lnTo>
                      <a:lnTo>
                        <a:pt x="1677985" y="1720848"/>
                      </a:lnTo>
                      <a:lnTo>
                        <a:pt x="1677985" y="2208214"/>
                      </a:lnTo>
                      <a:lnTo>
                        <a:pt x="1402672" y="2208214"/>
                      </a:lnTo>
                      <a:lnTo>
                        <a:pt x="1359895" y="2208214"/>
                      </a:lnTo>
                      <a:lnTo>
                        <a:pt x="1084582" y="2208214"/>
                      </a:lnTo>
                      <a:lnTo>
                        <a:pt x="1084582" y="1720848"/>
                      </a:lnTo>
                      <a:lnTo>
                        <a:pt x="1077910" y="1720848"/>
                      </a:lnTo>
                      <a:lnTo>
                        <a:pt x="1077910" y="1617662"/>
                      </a:lnTo>
                      <a:lnTo>
                        <a:pt x="0" y="1617662"/>
                      </a:lnTo>
                      <a:lnTo>
                        <a:pt x="0" y="1227136"/>
                      </a:lnTo>
                      <a:lnTo>
                        <a:pt x="1077910" y="1227136"/>
                      </a:lnTo>
                      <a:lnTo>
                        <a:pt x="1077910" y="1098547"/>
                      </a:lnTo>
                      <a:lnTo>
                        <a:pt x="1084582" y="1098547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 flipH="1">
                  <a:off x="9469756" y="2330646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58" name="群組 57"/>
                <p:cNvGrpSpPr/>
                <p:nvPr/>
              </p:nvGrpSpPr>
              <p:grpSpPr>
                <a:xfrm>
                  <a:off x="6136718" y="1069856"/>
                  <a:ext cx="205740" cy="205740"/>
                  <a:chOff x="6781800" y="1790700"/>
                  <a:chExt cx="205740" cy="205740"/>
                </a:xfrm>
              </p:grpSpPr>
              <p:cxnSp>
                <p:nvCxnSpPr>
                  <p:cNvPr id="51" name="直線接點 50"/>
                  <p:cNvCxnSpPr/>
                  <p:nvPr/>
                </p:nvCxnSpPr>
                <p:spPr>
                  <a:xfrm>
                    <a:off x="6781800" y="1897380"/>
                    <a:ext cx="20574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接點 54"/>
                  <p:cNvCxnSpPr/>
                  <p:nvPr/>
                </p:nvCxnSpPr>
                <p:spPr>
                  <a:xfrm flipH="1">
                    <a:off x="6880860" y="1790700"/>
                    <a:ext cx="950" cy="20574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群組 58"/>
                <p:cNvGrpSpPr/>
                <p:nvPr/>
              </p:nvGrpSpPr>
              <p:grpSpPr>
                <a:xfrm>
                  <a:off x="9570889" y="1069856"/>
                  <a:ext cx="205740" cy="205740"/>
                  <a:chOff x="6781800" y="1790700"/>
                  <a:chExt cx="205740" cy="205740"/>
                </a:xfrm>
              </p:grpSpPr>
              <p:cxnSp>
                <p:nvCxnSpPr>
                  <p:cNvPr id="60" name="直線接點 59"/>
                  <p:cNvCxnSpPr/>
                  <p:nvPr/>
                </p:nvCxnSpPr>
                <p:spPr>
                  <a:xfrm>
                    <a:off x="6781800" y="1897380"/>
                    <a:ext cx="20574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接點 60"/>
                  <p:cNvCxnSpPr/>
                  <p:nvPr/>
                </p:nvCxnSpPr>
                <p:spPr>
                  <a:xfrm flipH="1">
                    <a:off x="6880860" y="1790700"/>
                    <a:ext cx="950" cy="20574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群組 61"/>
                <p:cNvGrpSpPr/>
                <p:nvPr/>
              </p:nvGrpSpPr>
              <p:grpSpPr>
                <a:xfrm>
                  <a:off x="2724159" y="1069856"/>
                  <a:ext cx="205740" cy="205740"/>
                  <a:chOff x="6781800" y="1790700"/>
                  <a:chExt cx="205740" cy="205740"/>
                </a:xfrm>
              </p:grpSpPr>
              <p:cxnSp>
                <p:nvCxnSpPr>
                  <p:cNvPr id="63" name="直線接點 62"/>
                  <p:cNvCxnSpPr/>
                  <p:nvPr/>
                </p:nvCxnSpPr>
                <p:spPr>
                  <a:xfrm>
                    <a:off x="6781800" y="1897380"/>
                    <a:ext cx="20574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接點 63"/>
                  <p:cNvCxnSpPr/>
                  <p:nvPr/>
                </p:nvCxnSpPr>
                <p:spPr>
                  <a:xfrm flipH="1">
                    <a:off x="6880860" y="1790700"/>
                    <a:ext cx="950" cy="20574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文字方塊 68"/>
                <p:cNvSpPr txBox="1"/>
                <p:nvPr/>
              </p:nvSpPr>
              <p:spPr>
                <a:xfrm>
                  <a:off x="6064907" y="781050"/>
                  <a:ext cx="3593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in</a:t>
                  </a:r>
                  <a:endParaRPr lang="zh-TW" altLang="en-US" dirty="0"/>
                </a:p>
              </p:txBody>
            </p:sp>
            <p:sp>
              <p:nvSpPr>
                <p:cNvPr id="70" name="文字方塊 69"/>
                <p:cNvSpPr txBox="1"/>
                <p:nvPr/>
              </p:nvSpPr>
              <p:spPr>
                <a:xfrm>
                  <a:off x="9356479" y="781050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TW" dirty="0" smtClean="0"/>
                    <a:t>gnd!</a:t>
                  </a:r>
                  <a:endParaRPr lang="zh-TW" altLang="en-US" dirty="0"/>
                </a:p>
              </p:txBody>
            </p:sp>
            <p:sp>
              <p:nvSpPr>
                <p:cNvPr id="71" name="文字方塊 70"/>
                <p:cNvSpPr txBox="1"/>
                <p:nvPr/>
              </p:nvSpPr>
              <p:spPr>
                <a:xfrm>
                  <a:off x="2524222" y="781050"/>
                  <a:ext cx="6056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TW" dirty="0" err="1" smtClean="0"/>
                    <a:t>vdd</a:t>
                  </a:r>
                  <a:r>
                    <a:rPr lang="en-US" altLang="zh-TW" dirty="0" smtClean="0"/>
                    <a:t>!</a:t>
                  </a:r>
                  <a:endParaRPr lang="zh-TW" altLang="en-US" dirty="0"/>
                </a:p>
              </p:txBody>
            </p:sp>
            <p:sp>
              <p:nvSpPr>
                <p:cNvPr id="81" name="矩形 80"/>
                <p:cNvSpPr/>
                <p:nvPr/>
              </p:nvSpPr>
              <p:spPr>
                <a:xfrm>
                  <a:off x="3120707" y="2098871"/>
                  <a:ext cx="92394" cy="231775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2" name="矩形 81"/>
                <p:cNvSpPr/>
                <p:nvPr/>
              </p:nvSpPr>
              <p:spPr>
                <a:xfrm>
                  <a:off x="3108640" y="2729110"/>
                  <a:ext cx="104460" cy="192087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2414905" y="2098870"/>
                  <a:ext cx="92394" cy="822327"/>
                </a:xfrm>
                <a:prstGeom prst="rect">
                  <a:avLst/>
                </a:prstGeom>
                <a:pattFill prst="wdDn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 flipH="1">
                  <a:off x="8396606" y="2338584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3" name="手繪多邊形 102"/>
                <p:cNvSpPr/>
                <p:nvPr/>
              </p:nvSpPr>
              <p:spPr>
                <a:xfrm>
                  <a:off x="5207316" y="2338584"/>
                  <a:ext cx="2070100" cy="981077"/>
                </a:xfrm>
                <a:custGeom>
                  <a:avLst/>
                  <a:gdLst>
                    <a:gd name="connsiteX0" fmla="*/ 0 w 2070100"/>
                    <a:gd name="connsiteY0" fmla="*/ 0 h 981077"/>
                    <a:gd name="connsiteX1" fmla="*/ 960437 w 2070100"/>
                    <a:gd name="connsiteY1" fmla="*/ 0 h 981077"/>
                    <a:gd name="connsiteX2" fmla="*/ 1109663 w 2070100"/>
                    <a:gd name="connsiteY2" fmla="*/ 0 h 981077"/>
                    <a:gd name="connsiteX3" fmla="*/ 2070100 w 2070100"/>
                    <a:gd name="connsiteY3" fmla="*/ 0 h 981077"/>
                    <a:gd name="connsiteX4" fmla="*/ 2070100 w 2070100"/>
                    <a:gd name="connsiteY4" fmla="*/ 390526 h 981077"/>
                    <a:gd name="connsiteX5" fmla="*/ 1257302 w 2070100"/>
                    <a:gd name="connsiteY5" fmla="*/ 390526 h 981077"/>
                    <a:gd name="connsiteX6" fmla="*/ 1257302 w 2070100"/>
                    <a:gd name="connsiteY6" fmla="*/ 981077 h 981077"/>
                    <a:gd name="connsiteX7" fmla="*/ 1061164 w 2070100"/>
                    <a:gd name="connsiteY7" fmla="*/ 981077 h 981077"/>
                    <a:gd name="connsiteX8" fmla="*/ 1030689 w 2070100"/>
                    <a:gd name="connsiteY8" fmla="*/ 981077 h 981077"/>
                    <a:gd name="connsiteX9" fmla="*/ 834551 w 2070100"/>
                    <a:gd name="connsiteY9" fmla="*/ 981077 h 981077"/>
                    <a:gd name="connsiteX10" fmla="*/ 834551 w 2070100"/>
                    <a:gd name="connsiteY10" fmla="*/ 390526 h 981077"/>
                    <a:gd name="connsiteX11" fmla="*/ 0 w 2070100"/>
                    <a:gd name="connsiteY11" fmla="*/ 390526 h 981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70100" h="981077">
                      <a:moveTo>
                        <a:pt x="0" y="0"/>
                      </a:moveTo>
                      <a:lnTo>
                        <a:pt x="960437" y="0"/>
                      </a:lnTo>
                      <a:lnTo>
                        <a:pt x="1109663" y="0"/>
                      </a:lnTo>
                      <a:lnTo>
                        <a:pt x="2070100" y="0"/>
                      </a:lnTo>
                      <a:lnTo>
                        <a:pt x="2070100" y="390526"/>
                      </a:lnTo>
                      <a:lnTo>
                        <a:pt x="1257302" y="390526"/>
                      </a:lnTo>
                      <a:lnTo>
                        <a:pt x="1257302" y="981077"/>
                      </a:lnTo>
                      <a:lnTo>
                        <a:pt x="1061164" y="981077"/>
                      </a:lnTo>
                      <a:lnTo>
                        <a:pt x="1030689" y="981077"/>
                      </a:lnTo>
                      <a:lnTo>
                        <a:pt x="834551" y="981077"/>
                      </a:lnTo>
                      <a:lnTo>
                        <a:pt x="834551" y="390526"/>
                      </a:lnTo>
                      <a:lnTo>
                        <a:pt x="0" y="390526"/>
                      </a:lnTo>
                      <a:close/>
                    </a:path>
                  </a:pathLst>
                </a:cu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5315265" y="2340171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 flipH="1">
                  <a:off x="6778946" y="2340171"/>
                  <a:ext cx="390525" cy="39052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65" name="群組 64"/>
                <p:cNvGrpSpPr/>
                <p:nvPr/>
              </p:nvGrpSpPr>
              <p:grpSpPr>
                <a:xfrm>
                  <a:off x="6261735" y="3096070"/>
                  <a:ext cx="205740" cy="205740"/>
                  <a:chOff x="6781800" y="1790700"/>
                  <a:chExt cx="205740" cy="205740"/>
                </a:xfrm>
              </p:grpSpPr>
              <p:cxnSp>
                <p:nvCxnSpPr>
                  <p:cNvPr id="66" name="直線接點 65"/>
                  <p:cNvCxnSpPr/>
                  <p:nvPr/>
                </p:nvCxnSpPr>
                <p:spPr>
                  <a:xfrm>
                    <a:off x="6781800" y="1897380"/>
                    <a:ext cx="205740" cy="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線接點 66"/>
                  <p:cNvCxnSpPr/>
                  <p:nvPr/>
                </p:nvCxnSpPr>
                <p:spPr>
                  <a:xfrm flipH="1">
                    <a:off x="6880860" y="1790700"/>
                    <a:ext cx="950" cy="20574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文字方塊 67"/>
                <p:cNvSpPr txBox="1"/>
                <p:nvPr/>
              </p:nvSpPr>
              <p:spPr>
                <a:xfrm>
                  <a:off x="6393199" y="2998348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out</a:t>
                  </a:r>
                  <a:endParaRPr lang="zh-TW" altLang="en-US" dirty="0"/>
                </a:p>
              </p:txBody>
            </p:sp>
          </p:grpSp>
          <p:cxnSp>
            <p:nvCxnSpPr>
              <p:cNvPr id="105" name="直線接點 104"/>
              <p:cNvCxnSpPr/>
              <p:nvPr/>
            </p:nvCxnSpPr>
            <p:spPr>
              <a:xfrm>
                <a:off x="2110740" y="3556000"/>
                <a:ext cx="8082915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矩形 1"/>
            <p:cNvSpPr/>
            <p:nvPr/>
          </p:nvSpPr>
          <p:spPr>
            <a:xfrm>
              <a:off x="2009775" y="4302317"/>
              <a:ext cx="8286750" cy="188621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" name="文字方塊 3"/>
          <p:cNvSpPr txBox="1"/>
          <p:nvPr/>
        </p:nvSpPr>
        <p:spPr>
          <a:xfrm>
            <a:off x="1426486" y="218808"/>
            <a:ext cx="909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期中模擬考題：請依下方上視圖畫出剖面圖，並將所有分立的圖塊標上材質，以箭頭細線拉到中英文名稱及導體特性標記或簡稱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，例如聚多晶矽</a:t>
            </a:r>
            <a:r>
              <a:rPr lang="en-US" altLang="zh-TW" sz="1400" dirty="0" smtClean="0"/>
              <a:t>(Polysilicon, PO1)</a:t>
            </a:r>
            <a:r>
              <a:rPr lang="zh-TW" altLang="en-US" sz="1400" dirty="0" smtClean="0"/>
              <a:t>。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7760317" y="3364414"/>
            <a:ext cx="209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聚多晶矽</a:t>
            </a:r>
            <a:r>
              <a:rPr lang="en-US" altLang="zh-TW" sz="1400" dirty="0" smtClean="0"/>
              <a:t>(Polysilicon, PO1)</a:t>
            </a:r>
            <a:endParaRPr lang="zh-TW" altLang="en-US" sz="1400" dirty="0"/>
          </a:p>
        </p:txBody>
      </p:sp>
      <p:sp>
        <p:nvSpPr>
          <p:cNvPr id="6" name="手繪多邊形 5"/>
          <p:cNvSpPr/>
          <p:nvPr/>
        </p:nvSpPr>
        <p:spPr>
          <a:xfrm>
            <a:off x="7686638" y="2867025"/>
            <a:ext cx="104812" cy="638175"/>
          </a:xfrm>
          <a:custGeom>
            <a:avLst/>
            <a:gdLst>
              <a:gd name="connsiteX0" fmla="*/ 104812 w 104812"/>
              <a:gd name="connsiteY0" fmla="*/ 638175 h 638175"/>
              <a:gd name="connsiteX1" fmla="*/ 37 w 104812"/>
              <a:gd name="connsiteY1" fmla="*/ 400050 h 638175"/>
              <a:gd name="connsiteX2" fmla="*/ 95287 w 104812"/>
              <a:gd name="connsiteY2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812" h="638175">
                <a:moveTo>
                  <a:pt x="104812" y="638175"/>
                </a:moveTo>
                <a:cubicBezTo>
                  <a:pt x="53218" y="572293"/>
                  <a:pt x="1624" y="506412"/>
                  <a:pt x="37" y="400050"/>
                </a:cubicBezTo>
                <a:cubicBezTo>
                  <a:pt x="-1550" y="293688"/>
                  <a:pt x="46868" y="146844"/>
                  <a:pt x="95287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 6"/>
          <p:cNvSpPr/>
          <p:nvPr/>
        </p:nvSpPr>
        <p:spPr>
          <a:xfrm>
            <a:off x="4686043" y="2970782"/>
            <a:ext cx="3059651" cy="523875"/>
          </a:xfrm>
          <a:custGeom>
            <a:avLst/>
            <a:gdLst>
              <a:gd name="connsiteX0" fmla="*/ 3059651 w 3059651"/>
              <a:gd name="connsiteY0" fmla="*/ 523875 h 523875"/>
              <a:gd name="connsiteX1" fmla="*/ 421226 w 3059651"/>
              <a:gd name="connsiteY1" fmla="*/ 466725 h 523875"/>
              <a:gd name="connsiteX2" fmla="*/ 40226 w 3059651"/>
              <a:gd name="connsiteY2" fmla="*/ 0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59651" h="523875">
                <a:moveTo>
                  <a:pt x="3059651" y="523875"/>
                </a:moveTo>
                <a:lnTo>
                  <a:pt x="421226" y="466725"/>
                </a:lnTo>
                <a:cubicBezTo>
                  <a:pt x="-82012" y="379412"/>
                  <a:pt x="-20893" y="189706"/>
                  <a:pt x="40226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7673047" y="3543847"/>
            <a:ext cx="76764" cy="600075"/>
          </a:xfrm>
          <a:custGeom>
            <a:avLst/>
            <a:gdLst>
              <a:gd name="connsiteX0" fmla="*/ 76764 w 76764"/>
              <a:gd name="connsiteY0" fmla="*/ 0 h 600075"/>
              <a:gd name="connsiteX1" fmla="*/ 564 w 76764"/>
              <a:gd name="connsiteY1" fmla="*/ 285750 h 600075"/>
              <a:gd name="connsiteX2" fmla="*/ 48189 w 76764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64" h="600075">
                <a:moveTo>
                  <a:pt x="76764" y="0"/>
                </a:moveTo>
                <a:cubicBezTo>
                  <a:pt x="41045" y="92869"/>
                  <a:pt x="5326" y="185738"/>
                  <a:pt x="564" y="285750"/>
                </a:cubicBezTo>
                <a:cubicBezTo>
                  <a:pt x="-4198" y="385762"/>
                  <a:pt x="21995" y="492918"/>
                  <a:pt x="48189" y="600075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>
            <a:off x="4695825" y="3552825"/>
            <a:ext cx="2990850" cy="571500"/>
          </a:xfrm>
          <a:custGeom>
            <a:avLst/>
            <a:gdLst>
              <a:gd name="connsiteX0" fmla="*/ 2990850 w 2990850"/>
              <a:gd name="connsiteY0" fmla="*/ 0 h 571500"/>
              <a:gd name="connsiteX1" fmla="*/ 504825 w 2990850"/>
              <a:gd name="connsiteY1" fmla="*/ 104775 h 571500"/>
              <a:gd name="connsiteX2" fmla="*/ 0 w 2990850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0850" h="571500">
                <a:moveTo>
                  <a:pt x="2990850" y="0"/>
                </a:moveTo>
                <a:cubicBezTo>
                  <a:pt x="1997075" y="4762"/>
                  <a:pt x="1003300" y="9525"/>
                  <a:pt x="504825" y="104775"/>
                </a:cubicBezTo>
                <a:cubicBezTo>
                  <a:pt x="6350" y="200025"/>
                  <a:pt x="3175" y="385762"/>
                  <a:pt x="0" y="57150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73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tch</cp:lastModifiedBy>
  <cp:revision>15</cp:revision>
  <cp:lastPrinted>2020-04-16T00:07:29Z</cp:lastPrinted>
  <dcterms:created xsi:type="dcterms:W3CDTF">2020-04-10T10:26:25Z</dcterms:created>
  <dcterms:modified xsi:type="dcterms:W3CDTF">2020-04-21T14:42:51Z</dcterms:modified>
</cp:coreProperties>
</file>